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1403" r:id="rId6"/>
    <p:sldId id="1404" r:id="rId7"/>
  </p:sldIdLst>
  <p:sldSz cx="9144000" cy="5143500" type="screen16x9"/>
  <p:notesSz cx="6858000" cy="9144000"/>
  <p:custDataLst>
    <p:tags r:id="rId10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C720E3-C055-4759-8E4C-8A210B9C80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B67095-AA90-46A6-BC4C-1B23417340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1C204-5722-4025-A2DE-6DBE38E4866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AF2D5-1607-4AE8-8008-F0FDBBF1C0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6F560D-DF19-4A45-BC66-5DA56D3114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4B392-343F-4BB8-B22C-ADE195714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23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SLIDES_API779332816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6" name="Google Shape;396;SLIDES_API77933281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d69b8e3ad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d69b8e3ad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da8b560c1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da8b560c1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d69b8e3adb_0_20:notes"/>
          <p:cNvSpPr txBox="1">
            <a:spLocks noGrp="1"/>
          </p:cNvSpPr>
          <p:nvPr>
            <p:ph type="body" idx="1"/>
          </p:nvPr>
        </p:nvSpPr>
        <p:spPr>
          <a:xfrm>
            <a:off x="685802" y="4400550"/>
            <a:ext cx="54867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gd69b8e3ad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0" y="0"/>
            <a:ext cx="4572000" cy="2571900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0" y="2571750"/>
            <a:ext cx="4572000" cy="8574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32185" y="321469"/>
            <a:ext cx="41055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ines 3">
  <p:cSld name="Title Slide Lines 3">
    <p:bg>
      <p:bgPr>
        <a:solidFill>
          <a:srgbClr val="D04A0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/>
          <p:nvPr/>
        </p:nvSpPr>
        <p:spPr>
          <a:xfrm>
            <a:off x="7086600" y="0"/>
            <a:ext cx="20574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1" name="Google Shape;71;p11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72" name="Google Shape;72;p11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 extrusionOk="0">
                  <a:moveTo>
                    <a:pt x="9144000" y="0"/>
                  </a:moveTo>
                  <a:lnTo>
                    <a:pt x="9450000" y="0"/>
                  </a:lnTo>
                  <a:lnTo>
                    <a:pt x="9450000" y="1022986"/>
                  </a:lnTo>
                  <a:lnTo>
                    <a:pt x="12192000" y="1022986"/>
                  </a:lnTo>
                  <a:lnTo>
                    <a:pt x="12192000" y="1328986"/>
                  </a:lnTo>
                  <a:lnTo>
                    <a:pt x="9450000" y="1328986"/>
                  </a:lnTo>
                  <a:lnTo>
                    <a:pt x="9450000" y="4394836"/>
                  </a:lnTo>
                  <a:lnTo>
                    <a:pt x="12192000" y="4394836"/>
                  </a:lnTo>
                  <a:lnTo>
                    <a:pt x="12192000" y="4700836"/>
                  </a:lnTo>
                  <a:lnTo>
                    <a:pt x="9450000" y="4700836"/>
                  </a:lnTo>
                  <a:lnTo>
                    <a:pt x="9450000" y="6858000"/>
                  </a:lnTo>
                  <a:lnTo>
                    <a:pt x="9144000" y="6858000"/>
                  </a:lnTo>
                  <a:lnTo>
                    <a:pt x="9144000" y="4700836"/>
                  </a:lnTo>
                  <a:lnTo>
                    <a:pt x="0" y="4700836"/>
                  </a:lnTo>
                  <a:lnTo>
                    <a:pt x="0" y="4394836"/>
                  </a:lnTo>
                  <a:lnTo>
                    <a:pt x="9144000" y="43948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3" name="Google Shape;73;p1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4" name="Google Shape;74;p11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20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1"/>
          </p:nvPr>
        </p:nvSpPr>
        <p:spPr>
          <a:xfrm>
            <a:off x="332185" y="2546033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ines 3 Grey">
  <p:cSld name="Title Slide Lines 3 Grey">
    <p:bg>
      <p:bgPr>
        <a:solidFill>
          <a:srgbClr val="464646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/>
          <p:nvPr/>
        </p:nvSpPr>
        <p:spPr>
          <a:xfrm>
            <a:off x="7086600" y="0"/>
            <a:ext cx="20574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8" name="Google Shape;78;p12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79" name="Google Shape;79;p12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 extrusionOk="0">
                  <a:moveTo>
                    <a:pt x="9144000" y="0"/>
                  </a:moveTo>
                  <a:lnTo>
                    <a:pt x="9450000" y="0"/>
                  </a:lnTo>
                  <a:lnTo>
                    <a:pt x="9450000" y="1022986"/>
                  </a:lnTo>
                  <a:lnTo>
                    <a:pt x="12192000" y="1022986"/>
                  </a:lnTo>
                  <a:lnTo>
                    <a:pt x="12192000" y="1328986"/>
                  </a:lnTo>
                  <a:lnTo>
                    <a:pt x="9450000" y="1328986"/>
                  </a:lnTo>
                  <a:lnTo>
                    <a:pt x="9450000" y="4394836"/>
                  </a:lnTo>
                  <a:lnTo>
                    <a:pt x="12192000" y="4394836"/>
                  </a:lnTo>
                  <a:lnTo>
                    <a:pt x="12192000" y="4700836"/>
                  </a:lnTo>
                  <a:lnTo>
                    <a:pt x="9450000" y="4700836"/>
                  </a:lnTo>
                  <a:lnTo>
                    <a:pt x="9450000" y="6858000"/>
                  </a:lnTo>
                  <a:lnTo>
                    <a:pt x="9144000" y="6858000"/>
                  </a:lnTo>
                  <a:lnTo>
                    <a:pt x="9144000" y="4700836"/>
                  </a:lnTo>
                  <a:lnTo>
                    <a:pt x="0" y="4700836"/>
                  </a:lnTo>
                  <a:lnTo>
                    <a:pt x="0" y="4394836"/>
                  </a:lnTo>
                  <a:lnTo>
                    <a:pt x="9144000" y="43948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0" name="Google Shape;80;p12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1" name="Google Shape;81;p12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20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ubTitle" idx="1"/>
          </p:nvPr>
        </p:nvSpPr>
        <p:spPr>
          <a:xfrm>
            <a:off x="332185" y="2546033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ogo Shape Orange">
  <p:cSld name="Title Slide Logo Shape Orange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0" y="0"/>
            <a:ext cx="6685576" cy="5143501"/>
            <a:chOff x="0" y="0"/>
            <a:chExt cx="8914102" cy="6858001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8914102" cy="6858001"/>
            </a:xfrm>
            <a:custGeom>
              <a:avLst/>
              <a:gdLst/>
              <a:ahLst/>
              <a:cxnLst/>
              <a:rect l="l" t="t" r="r" b="b"/>
              <a:pathLst>
                <a:path w="8914102" h="6858001" extrusionOk="0">
                  <a:moveTo>
                    <a:pt x="1260764" y="0"/>
                  </a:moveTo>
                  <a:lnTo>
                    <a:pt x="5169189" y="0"/>
                  </a:lnTo>
                  <a:lnTo>
                    <a:pt x="5169189" y="765175"/>
                  </a:lnTo>
                  <a:lnTo>
                    <a:pt x="5937540" y="765175"/>
                  </a:lnTo>
                  <a:lnTo>
                    <a:pt x="5937540" y="1957388"/>
                  </a:lnTo>
                  <a:lnTo>
                    <a:pt x="7920327" y="1957388"/>
                  </a:lnTo>
                  <a:lnTo>
                    <a:pt x="7920327" y="4899025"/>
                  </a:lnTo>
                  <a:lnTo>
                    <a:pt x="8914102" y="4899025"/>
                  </a:lnTo>
                  <a:lnTo>
                    <a:pt x="8914102" y="6858000"/>
                  </a:lnTo>
                  <a:lnTo>
                    <a:pt x="7920327" y="6858000"/>
                  </a:lnTo>
                  <a:lnTo>
                    <a:pt x="5937540" y="6858000"/>
                  </a:lnTo>
                  <a:lnTo>
                    <a:pt x="5169189" y="6858000"/>
                  </a:lnTo>
                  <a:lnTo>
                    <a:pt x="3705515" y="6858000"/>
                  </a:lnTo>
                  <a:lnTo>
                    <a:pt x="1260764" y="6858000"/>
                  </a:lnTo>
                  <a:lnTo>
                    <a:pt x="1260764" y="6858001"/>
                  </a:lnTo>
                  <a:lnTo>
                    <a:pt x="0" y="6858001"/>
                  </a:lnTo>
                  <a:lnTo>
                    <a:pt x="0" y="1"/>
                  </a:lnTo>
                  <a:lnTo>
                    <a:pt x="1260764" y="1"/>
                  </a:lnTo>
                  <a:close/>
                </a:path>
              </a:pathLst>
            </a:custGeom>
            <a:solidFill>
              <a:srgbClr val="D04A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6" name="Google Shape;86;p13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7" name="Google Shape;87;p13"/>
          <p:cNvSpPr txBox="1">
            <a:spLocks noGrp="1"/>
          </p:cNvSpPr>
          <p:nvPr>
            <p:ph type="ctrTitle"/>
          </p:nvPr>
        </p:nvSpPr>
        <p:spPr>
          <a:xfrm>
            <a:off x="332185" y="752707"/>
            <a:ext cx="3944100" cy="18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39441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ogo Shape Red">
  <p:cSld name="Title Slide Logo Shape Red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4"/>
          <p:cNvGrpSpPr/>
          <p:nvPr/>
        </p:nvGrpSpPr>
        <p:grpSpPr>
          <a:xfrm>
            <a:off x="0" y="0"/>
            <a:ext cx="6685576" cy="5143501"/>
            <a:chOff x="0" y="0"/>
            <a:chExt cx="8914102" cy="6858001"/>
          </a:xfrm>
        </p:grpSpPr>
        <p:sp>
          <p:nvSpPr>
            <p:cNvPr id="91" name="Google Shape;91;p14"/>
            <p:cNvSpPr/>
            <p:nvPr/>
          </p:nvSpPr>
          <p:spPr>
            <a:xfrm>
              <a:off x="0" y="0"/>
              <a:ext cx="8914102" cy="6858001"/>
            </a:xfrm>
            <a:custGeom>
              <a:avLst/>
              <a:gdLst/>
              <a:ahLst/>
              <a:cxnLst/>
              <a:rect l="l" t="t" r="r" b="b"/>
              <a:pathLst>
                <a:path w="8914102" h="6858001" extrusionOk="0">
                  <a:moveTo>
                    <a:pt x="1260764" y="0"/>
                  </a:moveTo>
                  <a:lnTo>
                    <a:pt x="5169189" y="0"/>
                  </a:lnTo>
                  <a:lnTo>
                    <a:pt x="5169189" y="765175"/>
                  </a:lnTo>
                  <a:lnTo>
                    <a:pt x="5937540" y="765175"/>
                  </a:lnTo>
                  <a:lnTo>
                    <a:pt x="5937540" y="1957388"/>
                  </a:lnTo>
                  <a:lnTo>
                    <a:pt x="7920327" y="1957388"/>
                  </a:lnTo>
                  <a:lnTo>
                    <a:pt x="7920327" y="4899025"/>
                  </a:lnTo>
                  <a:lnTo>
                    <a:pt x="8914102" y="4899025"/>
                  </a:lnTo>
                  <a:lnTo>
                    <a:pt x="8914102" y="6858000"/>
                  </a:lnTo>
                  <a:lnTo>
                    <a:pt x="7920327" y="6858000"/>
                  </a:lnTo>
                  <a:lnTo>
                    <a:pt x="5937540" y="6858000"/>
                  </a:lnTo>
                  <a:lnTo>
                    <a:pt x="5169189" y="6858000"/>
                  </a:lnTo>
                  <a:lnTo>
                    <a:pt x="3705515" y="6858000"/>
                  </a:lnTo>
                  <a:lnTo>
                    <a:pt x="1260764" y="6858000"/>
                  </a:lnTo>
                  <a:lnTo>
                    <a:pt x="1260764" y="6858001"/>
                  </a:lnTo>
                  <a:lnTo>
                    <a:pt x="0" y="6858001"/>
                  </a:lnTo>
                  <a:lnTo>
                    <a:pt x="0" y="1"/>
                  </a:lnTo>
                  <a:lnTo>
                    <a:pt x="1260764" y="1"/>
                  </a:lnTo>
                  <a:close/>
                </a:path>
              </a:pathLst>
            </a:custGeom>
            <a:solidFill>
              <a:srgbClr val="E0301E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2" name="Google Shape;92;p1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3" name="Google Shape;93;p14"/>
          <p:cNvSpPr txBox="1">
            <a:spLocks noGrp="1"/>
          </p:cNvSpPr>
          <p:nvPr>
            <p:ph type="ctrTitle"/>
          </p:nvPr>
        </p:nvSpPr>
        <p:spPr>
          <a:xfrm>
            <a:off x="332185" y="752707"/>
            <a:ext cx="3944100" cy="18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39441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ogo Shape Grey">
  <p:cSld name="Title Slide Logo Shape Grey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15"/>
          <p:cNvGrpSpPr/>
          <p:nvPr/>
        </p:nvGrpSpPr>
        <p:grpSpPr>
          <a:xfrm>
            <a:off x="0" y="0"/>
            <a:ext cx="6685576" cy="5143501"/>
            <a:chOff x="0" y="0"/>
            <a:chExt cx="8914102" cy="6858001"/>
          </a:xfrm>
        </p:grpSpPr>
        <p:sp>
          <p:nvSpPr>
            <p:cNvPr id="97" name="Google Shape;97;p15"/>
            <p:cNvSpPr/>
            <p:nvPr/>
          </p:nvSpPr>
          <p:spPr>
            <a:xfrm>
              <a:off x="0" y="0"/>
              <a:ext cx="8914102" cy="6858001"/>
            </a:xfrm>
            <a:custGeom>
              <a:avLst/>
              <a:gdLst/>
              <a:ahLst/>
              <a:cxnLst/>
              <a:rect l="l" t="t" r="r" b="b"/>
              <a:pathLst>
                <a:path w="8914102" h="6858001" extrusionOk="0">
                  <a:moveTo>
                    <a:pt x="1260764" y="0"/>
                  </a:moveTo>
                  <a:lnTo>
                    <a:pt x="5169189" y="0"/>
                  </a:lnTo>
                  <a:lnTo>
                    <a:pt x="5169189" y="765175"/>
                  </a:lnTo>
                  <a:lnTo>
                    <a:pt x="5937540" y="765175"/>
                  </a:lnTo>
                  <a:lnTo>
                    <a:pt x="5937540" y="1957388"/>
                  </a:lnTo>
                  <a:lnTo>
                    <a:pt x="7920327" y="1957388"/>
                  </a:lnTo>
                  <a:lnTo>
                    <a:pt x="7920327" y="4899025"/>
                  </a:lnTo>
                  <a:lnTo>
                    <a:pt x="8914102" y="4899025"/>
                  </a:lnTo>
                  <a:lnTo>
                    <a:pt x="8914102" y="6858000"/>
                  </a:lnTo>
                  <a:lnTo>
                    <a:pt x="7920327" y="6858000"/>
                  </a:lnTo>
                  <a:lnTo>
                    <a:pt x="5937540" y="6858000"/>
                  </a:lnTo>
                  <a:lnTo>
                    <a:pt x="5169189" y="6858000"/>
                  </a:lnTo>
                  <a:lnTo>
                    <a:pt x="3705515" y="6858000"/>
                  </a:lnTo>
                  <a:lnTo>
                    <a:pt x="1260764" y="6858000"/>
                  </a:lnTo>
                  <a:lnTo>
                    <a:pt x="1260764" y="6858001"/>
                  </a:lnTo>
                  <a:lnTo>
                    <a:pt x="0" y="6858001"/>
                  </a:lnTo>
                  <a:lnTo>
                    <a:pt x="0" y="1"/>
                  </a:lnTo>
                  <a:lnTo>
                    <a:pt x="1260764" y="1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8" name="Google Shape;98;p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9" name="Google Shape;99;p15"/>
          <p:cNvSpPr txBox="1">
            <a:spLocks noGrp="1"/>
          </p:cNvSpPr>
          <p:nvPr>
            <p:ph type="ctrTitle"/>
          </p:nvPr>
        </p:nvSpPr>
        <p:spPr>
          <a:xfrm>
            <a:off x="332185" y="756889"/>
            <a:ext cx="3944100" cy="18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39441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Split">
  <p:cSld name="Title Slide Spli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332185" y="563166"/>
            <a:ext cx="3506400" cy="20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subTitle" idx="1"/>
          </p:nvPr>
        </p:nvSpPr>
        <p:spPr>
          <a:xfrm>
            <a:off x="332185" y="2969514"/>
            <a:ext cx="3506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Orange">
  <p:cSld name="Section Header Orange">
    <p:bg>
      <p:bgPr>
        <a:solidFill>
          <a:srgbClr val="D04A02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3713560" y="1577579"/>
            <a:ext cx="3702600" cy="19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332184" y="0"/>
            <a:ext cx="3258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Red">
  <p:cSld name="Section Header Red">
    <p:bg>
      <p:bgPr>
        <a:solidFill>
          <a:srgbClr val="E0301E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713560" y="1577579"/>
            <a:ext cx="3702600" cy="19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subTitle" idx="1"/>
          </p:nvPr>
        </p:nvSpPr>
        <p:spPr>
          <a:xfrm>
            <a:off x="332184" y="0"/>
            <a:ext cx="3258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Grey">
  <p:cSld name="Section Header Grey">
    <p:bg>
      <p:bgPr>
        <a:solidFill>
          <a:srgbClr val="464646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3713560" y="1577579"/>
            <a:ext cx="3702600" cy="19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subTitle" idx="1"/>
          </p:nvPr>
        </p:nvSpPr>
        <p:spPr>
          <a:xfrm>
            <a:off x="332184" y="0"/>
            <a:ext cx="3258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1">
  <p:cSld name="Title Slide 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0"/>
            <a:ext cx="6072300" cy="25719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0" y="2571750"/>
            <a:ext cx="6072300" cy="857400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3"/>
          <p:cNvSpPr/>
          <p:nvPr/>
        </p:nvSpPr>
        <p:spPr>
          <a:xfrm>
            <a:off x="6072188" y="0"/>
            <a:ext cx="3071700" cy="2571900"/>
          </a:xfrm>
          <a:prstGeom prst="rect">
            <a:avLst/>
          </a:prstGeom>
          <a:solidFill>
            <a:srgbClr val="EB8C0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19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5" name="Google Shape;2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Orange Manual">
  <p:cSld name="Section Header Orange Manual">
    <p:bg>
      <p:bgPr>
        <a:solidFill>
          <a:srgbClr val="D04A02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>
            <a:spLocks noGrp="1"/>
          </p:cNvSpPr>
          <p:nvPr>
            <p:ph type="title"/>
          </p:nvPr>
        </p:nvSpPr>
        <p:spPr>
          <a:xfrm>
            <a:off x="332185" y="321469"/>
            <a:ext cx="1031100" cy="14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800"/>
              <a:buFont typeface="Arial"/>
              <a:buNone/>
              <a:defRPr sz="10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Red Manual">
  <p:cSld name="Section Header Red Manual">
    <p:bg>
      <p:bgPr>
        <a:solidFill>
          <a:srgbClr val="E0301E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332185" y="321469"/>
            <a:ext cx="1031100" cy="14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800"/>
              <a:buFont typeface="Arial"/>
              <a:buNone/>
              <a:defRPr sz="10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Grey Manual">
  <p:cSld name="Section Header Grey Manual">
    <p:bg>
      <p:bgPr>
        <a:solidFill>
          <a:srgbClr val="464646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32185" y="321469"/>
            <a:ext cx="1031100" cy="14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800"/>
              <a:buFont typeface="Arial"/>
              <a:buNone/>
              <a:defRPr sz="10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1 Image Full">
  <p:cSld name="Quote 1 Image Full">
    <p:bg>
      <p:bgPr>
        <a:solidFill>
          <a:srgbClr val="DEDEDE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>
            <a:off x="0" y="857250"/>
            <a:ext cx="3429000" cy="34290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329175" tIns="1080000" rIns="189000" bIns="1350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Google Shape;128;p24"/>
          <p:cNvSpPr/>
          <p:nvPr/>
        </p:nvSpPr>
        <p:spPr>
          <a:xfrm>
            <a:off x="332185" y="1217777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4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1 Image Orange">
  <p:cSld name="Quote 1 Image Orange">
    <p:bg>
      <p:bgPr>
        <a:solidFill>
          <a:srgbClr val="D04A02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332185" y="1285875"/>
            <a:ext cx="3974700" cy="33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Google Shape;133;p25"/>
          <p:cNvSpPr/>
          <p:nvPr/>
        </p:nvSpPr>
        <p:spPr>
          <a:xfrm>
            <a:off x="332185" y="515251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5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5" name="Google Shape;135;p25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 Image">
  <p:cSld name="Quote 1 Image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332185" y="1285875"/>
            <a:ext cx="3974700" cy="33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Google Shape;139;p26"/>
          <p:cNvSpPr/>
          <p:nvPr/>
        </p:nvSpPr>
        <p:spPr>
          <a:xfrm>
            <a:off x="332185" y="515251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6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2 Orange">
  <p:cSld name="Quote 2 Orange">
    <p:bg>
      <p:bgPr>
        <a:solidFill>
          <a:srgbClr val="D04A0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body" idx="1"/>
          </p:nvPr>
        </p:nvSpPr>
        <p:spPr>
          <a:xfrm>
            <a:off x="332185" y="1705928"/>
            <a:ext cx="7155300" cy="29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Google Shape;143;p27"/>
          <p:cNvSpPr/>
          <p:nvPr/>
        </p:nvSpPr>
        <p:spPr>
          <a:xfrm>
            <a:off x="332185" y="1022219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5" name="Google Shape;145;p27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2 Red">
  <p:cSld name="Quote 2 Red">
    <p:bg>
      <p:bgPr>
        <a:solidFill>
          <a:srgbClr val="E0301E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body" idx="1"/>
          </p:nvPr>
        </p:nvSpPr>
        <p:spPr>
          <a:xfrm>
            <a:off x="332185" y="1705928"/>
            <a:ext cx="7155300" cy="29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28"/>
          <p:cNvSpPr/>
          <p:nvPr/>
        </p:nvSpPr>
        <p:spPr>
          <a:xfrm>
            <a:off x="332185" y="1022219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8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0" name="Google Shape;150;p28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2 Rose">
  <p:cSld name="Quote 2 Rose">
    <p:bg>
      <p:bgPr>
        <a:solidFill>
          <a:srgbClr val="D93954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>
            <a:spLocks noGrp="1"/>
          </p:cNvSpPr>
          <p:nvPr>
            <p:ph type="body" idx="1"/>
          </p:nvPr>
        </p:nvSpPr>
        <p:spPr>
          <a:xfrm>
            <a:off x="332185" y="1705928"/>
            <a:ext cx="7155300" cy="29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Google Shape;153;p29"/>
          <p:cNvSpPr/>
          <p:nvPr/>
        </p:nvSpPr>
        <p:spPr>
          <a:xfrm>
            <a:off x="332185" y="1022219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9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5" name="Google Shape;155;p29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2 Grey">
  <p:cSld name="Quote 2 Grey">
    <p:bg>
      <p:bgPr>
        <a:solidFill>
          <a:srgbClr val="464646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332185" y="1705928"/>
            <a:ext cx="7155300" cy="29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Google Shape;158;p30"/>
          <p:cNvSpPr/>
          <p:nvPr/>
        </p:nvSpPr>
        <p:spPr>
          <a:xfrm>
            <a:off x="332185" y="1022219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0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0" name="Google Shape;160;p30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1 Grey">
  <p:cSld name="Title Slide 1 Gre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>
            <a:off x="0" y="0"/>
            <a:ext cx="6072300" cy="2571900"/>
          </a:xfrm>
          <a:prstGeom prst="rect">
            <a:avLst/>
          </a:prstGeom>
          <a:solidFill>
            <a:srgbClr val="7D7D7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0" y="2571750"/>
            <a:ext cx="6072300" cy="8574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6072188" y="0"/>
            <a:ext cx="3071700" cy="25719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19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82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2">
  <p:cSld name="Quote 2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body" idx="1"/>
          </p:nvPr>
        </p:nvSpPr>
        <p:spPr>
          <a:xfrm>
            <a:off x="332185" y="1705928"/>
            <a:ext cx="7155300" cy="29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Google Shape;163;p31"/>
          <p:cNvSpPr/>
          <p:nvPr/>
        </p:nvSpPr>
        <p:spPr>
          <a:xfrm>
            <a:off x="332185" y="1022219"/>
            <a:ext cx="653653" cy="509589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1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2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67" name="Google Shape;167;p32"/>
          <p:cNvSpPr txBox="1">
            <a:spLocks noGrp="1"/>
          </p:cNvSpPr>
          <p:nvPr>
            <p:ph type="body" idx="1"/>
          </p:nvPr>
        </p:nvSpPr>
        <p:spPr>
          <a:xfrm>
            <a:off x="332185" y="1577340"/>
            <a:ext cx="5563800" cy="30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Subtitle">
  <p:cSld name="Title and Content - Subtitle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71" name="Google Shape;171;p33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55638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Google Shape;172;p33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3" name="Google Shape;173;p33"/>
          <p:cNvSpPr txBox="1">
            <a:spLocks noGrp="1"/>
          </p:cNvSpPr>
          <p:nvPr>
            <p:ph type="subTitle" idx="2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ontent">
  <p:cSld name="One Column Conten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4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p34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77" name="Google Shape;177;p34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4105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Google Shape;180;p35"/>
          <p:cNvSpPr txBox="1">
            <a:spLocks noGrp="1"/>
          </p:cNvSpPr>
          <p:nvPr>
            <p:ph type="body" idx="2"/>
          </p:nvPr>
        </p:nvSpPr>
        <p:spPr>
          <a:xfrm>
            <a:off x="4706541" y="1577579"/>
            <a:ext cx="4105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1" name="Google Shape;181;p35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82" name="Google Shape;182;p35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>
  <p:cSld name="Three Conten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5" name="Google Shape;185;p36"/>
          <p:cNvSpPr txBox="1">
            <a:spLocks noGrp="1"/>
          </p:cNvSpPr>
          <p:nvPr>
            <p:ph type="body" idx="2"/>
          </p:nvPr>
        </p:nvSpPr>
        <p:spPr>
          <a:xfrm>
            <a:off x="3249216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Google Shape;186;p36"/>
          <p:cNvSpPr txBox="1">
            <a:spLocks noGrp="1"/>
          </p:cNvSpPr>
          <p:nvPr>
            <p:ph type="body" idx="3"/>
          </p:nvPr>
        </p:nvSpPr>
        <p:spPr>
          <a:xfrm>
            <a:off x="6165057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7" name="Google Shape;187;p36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88" name="Google Shape;188;p36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">
  <p:cSld name="Four Conten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7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1" name="Google Shape;191;p37"/>
          <p:cNvSpPr txBox="1">
            <a:spLocks noGrp="1"/>
          </p:cNvSpPr>
          <p:nvPr>
            <p:ph type="body" idx="2"/>
          </p:nvPr>
        </p:nvSpPr>
        <p:spPr>
          <a:xfrm>
            <a:off x="2520460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Google Shape;192;p37"/>
          <p:cNvSpPr txBox="1">
            <a:spLocks noGrp="1"/>
          </p:cNvSpPr>
          <p:nvPr>
            <p:ph type="body" idx="3"/>
          </p:nvPr>
        </p:nvSpPr>
        <p:spPr>
          <a:xfrm>
            <a:off x="4706541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37"/>
          <p:cNvSpPr txBox="1">
            <a:spLocks noGrp="1"/>
          </p:cNvSpPr>
          <p:nvPr>
            <p:ph type="body" idx="4"/>
          </p:nvPr>
        </p:nvSpPr>
        <p:spPr>
          <a:xfrm>
            <a:off x="6892623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4" name="Google Shape;194;p37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95" name="Google Shape;195;p37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ve Content">
  <p:cSld name="Five Content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8" name="Google Shape;198;p38"/>
          <p:cNvSpPr txBox="1">
            <a:spLocks noGrp="1"/>
          </p:cNvSpPr>
          <p:nvPr>
            <p:ph type="body" idx="2"/>
          </p:nvPr>
        </p:nvSpPr>
        <p:spPr>
          <a:xfrm>
            <a:off x="2082784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9" name="Google Shape;199;p38"/>
          <p:cNvSpPr txBox="1">
            <a:spLocks noGrp="1"/>
          </p:cNvSpPr>
          <p:nvPr>
            <p:ph type="body" idx="3"/>
          </p:nvPr>
        </p:nvSpPr>
        <p:spPr>
          <a:xfrm>
            <a:off x="3833383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0" name="Google Shape;200;p38"/>
          <p:cNvSpPr txBox="1">
            <a:spLocks noGrp="1"/>
          </p:cNvSpPr>
          <p:nvPr>
            <p:ph type="body" idx="4"/>
          </p:nvPr>
        </p:nvSpPr>
        <p:spPr>
          <a:xfrm>
            <a:off x="5583982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1" name="Google Shape;201;p38"/>
          <p:cNvSpPr txBox="1">
            <a:spLocks noGrp="1"/>
          </p:cNvSpPr>
          <p:nvPr>
            <p:ph type="body" idx="5"/>
          </p:nvPr>
        </p:nvSpPr>
        <p:spPr>
          <a:xfrm>
            <a:off x="7334582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2" name="Google Shape;202;p38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03" name="Google Shape;203;p38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ull Content">
  <p:cSld name="Title and Full Conten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06" name="Google Shape;206;p39"/>
          <p:cNvSpPr txBox="1">
            <a:spLocks noGrp="1"/>
          </p:cNvSpPr>
          <p:nvPr>
            <p:ph type="body" idx="1"/>
          </p:nvPr>
        </p:nvSpPr>
        <p:spPr>
          <a:xfrm>
            <a:off x="332185" y="1577340"/>
            <a:ext cx="8479500" cy="30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39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Rose">
  <p:cSld name="Section Header Rose">
    <p:bg>
      <p:bgPr>
        <a:solidFill>
          <a:srgbClr val="D93954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0"/>
          <p:cNvSpPr txBox="1">
            <a:spLocks noGrp="1"/>
          </p:cNvSpPr>
          <p:nvPr>
            <p:ph type="title"/>
          </p:nvPr>
        </p:nvSpPr>
        <p:spPr>
          <a:xfrm>
            <a:off x="3713560" y="1577579"/>
            <a:ext cx="3702600" cy="19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10" name="Google Shape;210;p40"/>
          <p:cNvSpPr txBox="1">
            <a:spLocks noGrp="1"/>
          </p:cNvSpPr>
          <p:nvPr>
            <p:ph type="subTitle" idx="1"/>
          </p:nvPr>
        </p:nvSpPr>
        <p:spPr>
          <a:xfrm>
            <a:off x="332184" y="0"/>
            <a:ext cx="3258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800"/>
              <a:buFont typeface="Arial"/>
              <a:buNone/>
              <a:defRPr sz="48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1 Dark Grey">
  <p:cSld name="Title Slide 1 Dark Gre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/>
          <p:nvPr/>
        </p:nvSpPr>
        <p:spPr>
          <a:xfrm>
            <a:off x="0" y="0"/>
            <a:ext cx="6072300" cy="25719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5"/>
          <p:cNvSpPr/>
          <p:nvPr/>
        </p:nvSpPr>
        <p:spPr>
          <a:xfrm>
            <a:off x="0" y="2571750"/>
            <a:ext cx="6072300" cy="857400"/>
          </a:xfrm>
          <a:prstGeom prst="rect">
            <a:avLst/>
          </a:prstGeom>
          <a:solidFill>
            <a:srgbClr val="7D7D7D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6072188" y="0"/>
            <a:ext cx="3071700" cy="25719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19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Image">
  <p:cSld name="Content and Image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41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3988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4" name="Google Shape;214;p41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3988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15" name="Google Shape;215;p41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Images">
  <p:cSld name="Three Images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2"/>
          <p:cNvSpPr/>
          <p:nvPr/>
        </p:nvSpPr>
        <p:spPr>
          <a:xfrm>
            <a:off x="332183" y="1575197"/>
            <a:ext cx="2646600" cy="22632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42"/>
          <p:cNvSpPr/>
          <p:nvPr/>
        </p:nvSpPr>
        <p:spPr>
          <a:xfrm>
            <a:off x="3248620" y="1575197"/>
            <a:ext cx="2646600" cy="22632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42"/>
          <p:cNvSpPr/>
          <p:nvPr/>
        </p:nvSpPr>
        <p:spPr>
          <a:xfrm>
            <a:off x="6165056" y="1575197"/>
            <a:ext cx="2646600" cy="22632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42"/>
          <p:cNvSpPr txBox="1">
            <a:spLocks noGrp="1"/>
          </p:cNvSpPr>
          <p:nvPr>
            <p:ph type="body" idx="1"/>
          </p:nvPr>
        </p:nvSpPr>
        <p:spPr>
          <a:xfrm>
            <a:off x="332185" y="3960019"/>
            <a:ext cx="26466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1" name="Google Shape;221;p42"/>
          <p:cNvSpPr txBox="1">
            <a:spLocks noGrp="1"/>
          </p:cNvSpPr>
          <p:nvPr>
            <p:ph type="body" idx="2"/>
          </p:nvPr>
        </p:nvSpPr>
        <p:spPr>
          <a:xfrm>
            <a:off x="3248621" y="3960019"/>
            <a:ext cx="26466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2" name="Google Shape;222;p42"/>
          <p:cNvSpPr txBox="1">
            <a:spLocks noGrp="1"/>
          </p:cNvSpPr>
          <p:nvPr>
            <p:ph type="body" idx="3"/>
          </p:nvPr>
        </p:nvSpPr>
        <p:spPr>
          <a:xfrm>
            <a:off x="6165057" y="3960019"/>
            <a:ext cx="26466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3" name="Google Shape;223;p42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24" name="Google Shape;224;p42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3"/>
          <p:cNvSpPr txBox="1">
            <a:spLocks noGrp="1"/>
          </p:cNvSpPr>
          <p:nvPr>
            <p:ph type="sldNum" idx="12"/>
          </p:nvPr>
        </p:nvSpPr>
        <p:spPr>
          <a:xfrm>
            <a:off x="6163867" y="4667250"/>
            <a:ext cx="2648100" cy="304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E61C25-4904-4214-A66D-0333109CA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 Infographic">
  <p:cSld name="Three Content Infographic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4"/>
          <p:cNvSpPr txBox="1">
            <a:spLocks noGrp="1"/>
          </p:cNvSpPr>
          <p:nvPr>
            <p:ph type="body" idx="1"/>
          </p:nvPr>
        </p:nvSpPr>
        <p:spPr>
          <a:xfrm>
            <a:off x="332185" y="2699657"/>
            <a:ext cx="2646600" cy="19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0" name="Google Shape;230;p44"/>
          <p:cNvSpPr txBox="1">
            <a:spLocks noGrp="1"/>
          </p:cNvSpPr>
          <p:nvPr>
            <p:ph type="body" idx="2"/>
          </p:nvPr>
        </p:nvSpPr>
        <p:spPr>
          <a:xfrm>
            <a:off x="332185" y="1571625"/>
            <a:ext cx="2646600" cy="10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1" name="Google Shape;231;p44"/>
          <p:cNvSpPr txBox="1">
            <a:spLocks noGrp="1"/>
          </p:cNvSpPr>
          <p:nvPr>
            <p:ph type="body" idx="3"/>
          </p:nvPr>
        </p:nvSpPr>
        <p:spPr>
          <a:xfrm>
            <a:off x="3245643" y="1571625"/>
            <a:ext cx="2650200" cy="10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2" name="Google Shape;232;p44"/>
          <p:cNvSpPr txBox="1">
            <a:spLocks noGrp="1"/>
          </p:cNvSpPr>
          <p:nvPr>
            <p:ph type="body" idx="4"/>
          </p:nvPr>
        </p:nvSpPr>
        <p:spPr>
          <a:xfrm>
            <a:off x="6166929" y="1571625"/>
            <a:ext cx="2646600" cy="10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3" name="Google Shape;233;p44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34" name="Google Shape;234;p44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dirty="0"/>
          </a:p>
        </p:txBody>
      </p:sp>
      <p:sp>
        <p:nvSpPr>
          <p:cNvPr id="235" name="Google Shape;235;p44"/>
          <p:cNvSpPr txBox="1">
            <a:spLocks noGrp="1"/>
          </p:cNvSpPr>
          <p:nvPr>
            <p:ph type="body" idx="5"/>
          </p:nvPr>
        </p:nvSpPr>
        <p:spPr>
          <a:xfrm>
            <a:off x="3245644" y="2699657"/>
            <a:ext cx="2650200" cy="19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6" name="Google Shape;236;p44"/>
          <p:cNvSpPr txBox="1">
            <a:spLocks noGrp="1"/>
          </p:cNvSpPr>
          <p:nvPr>
            <p:ph type="body" idx="6"/>
          </p:nvPr>
        </p:nvSpPr>
        <p:spPr>
          <a:xfrm>
            <a:off x="6166929" y="2699657"/>
            <a:ext cx="2646600" cy="19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fographic and Chart">
  <p:cSld name="Infographic and Chart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5"/>
          <p:cNvSpPr/>
          <p:nvPr/>
        </p:nvSpPr>
        <p:spPr>
          <a:xfrm>
            <a:off x="0" y="1577579"/>
            <a:ext cx="2979000" cy="3051600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45"/>
          <p:cNvSpPr txBox="1">
            <a:spLocks noGrp="1"/>
          </p:cNvSpPr>
          <p:nvPr>
            <p:ph type="body" idx="1"/>
          </p:nvPr>
        </p:nvSpPr>
        <p:spPr>
          <a:xfrm>
            <a:off x="270277" y="1577340"/>
            <a:ext cx="27090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200"/>
              <a:buFont typeface="Arial"/>
              <a:buNone/>
              <a:defRPr sz="10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0" name="Google Shape;240;p45"/>
          <p:cNvSpPr txBox="1">
            <a:spLocks noGrp="1"/>
          </p:cNvSpPr>
          <p:nvPr>
            <p:ph type="body" idx="2"/>
          </p:nvPr>
        </p:nvSpPr>
        <p:spPr>
          <a:xfrm>
            <a:off x="332185" y="2948940"/>
            <a:ext cx="24969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1" name="Google Shape;241;p45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42" name="Google Shape;242;p45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Content Dark">
  <p:cSld name="One Column Content Dark">
    <p:bg>
      <p:bgPr>
        <a:solidFill>
          <a:srgbClr val="464646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6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5" name="Google Shape;245;p46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46" name="Google Shape;246;p46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7" name="Google Shape;247;p46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hart Dark">
  <p:cSld name="Title and Chart Dark">
    <p:bg>
      <p:bgPr>
        <a:solidFill>
          <a:srgbClr val="464646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7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50" name="Google Shape;250;p47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1" name="Google Shape;251;p47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hart">
  <p:cSld name="One Column Chart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8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4" name="Google Shape;254;p48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55" name="Google Shape;255;p48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Chart Dark">
  <p:cSld name="One Column Chart Dark">
    <p:bg>
      <p:bgPr>
        <a:solidFill>
          <a:srgbClr val="464646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9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8" name="Google Shape;258;p49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59" name="Google Shape;259;p49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0" name="Google Shape;260;p49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Text Boxes for Icons">
  <p:cSld name="Four Text Boxes for Icons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0"/>
          <p:cNvSpPr txBox="1">
            <a:spLocks noGrp="1"/>
          </p:cNvSpPr>
          <p:nvPr>
            <p:ph type="body" idx="1"/>
          </p:nvPr>
        </p:nvSpPr>
        <p:spPr>
          <a:xfrm>
            <a:off x="332185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3" name="Google Shape;263;p50"/>
          <p:cNvSpPr txBox="1">
            <a:spLocks noGrp="1"/>
          </p:cNvSpPr>
          <p:nvPr>
            <p:ph type="body" idx="2"/>
          </p:nvPr>
        </p:nvSpPr>
        <p:spPr>
          <a:xfrm>
            <a:off x="2519728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4" name="Google Shape;264;p50"/>
          <p:cNvSpPr txBox="1">
            <a:spLocks noGrp="1"/>
          </p:cNvSpPr>
          <p:nvPr>
            <p:ph type="body" idx="3"/>
          </p:nvPr>
        </p:nvSpPr>
        <p:spPr>
          <a:xfrm>
            <a:off x="4707272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5" name="Google Shape;265;p50"/>
          <p:cNvSpPr txBox="1">
            <a:spLocks noGrp="1"/>
          </p:cNvSpPr>
          <p:nvPr>
            <p:ph type="body" idx="4"/>
          </p:nvPr>
        </p:nvSpPr>
        <p:spPr>
          <a:xfrm>
            <a:off x="6894816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6" name="Google Shape;266;p50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67" name="Google Shape;267;p50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All Grey">
  <p:cSld name="Title Slide All Grey">
    <p:bg>
      <p:bgPr>
        <a:solidFill>
          <a:srgbClr val="464646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19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3" name="Google Shape;4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Team Images">
  <p:cSld name="Four Team Images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1"/>
          <p:cNvSpPr/>
          <p:nvPr/>
        </p:nvSpPr>
        <p:spPr>
          <a:xfrm>
            <a:off x="332184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51"/>
          <p:cNvSpPr/>
          <p:nvPr/>
        </p:nvSpPr>
        <p:spPr>
          <a:xfrm>
            <a:off x="2519728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51"/>
          <p:cNvSpPr/>
          <p:nvPr/>
        </p:nvSpPr>
        <p:spPr>
          <a:xfrm>
            <a:off x="4707271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51"/>
          <p:cNvSpPr/>
          <p:nvPr/>
        </p:nvSpPr>
        <p:spPr>
          <a:xfrm>
            <a:off x="6894816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51"/>
          <p:cNvSpPr txBox="1">
            <a:spLocks noGrp="1"/>
          </p:cNvSpPr>
          <p:nvPr>
            <p:ph type="body" idx="1"/>
          </p:nvPr>
        </p:nvSpPr>
        <p:spPr>
          <a:xfrm>
            <a:off x="332184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4" name="Google Shape;274;p51"/>
          <p:cNvSpPr txBox="1">
            <a:spLocks noGrp="1"/>
          </p:cNvSpPr>
          <p:nvPr>
            <p:ph type="body" idx="2"/>
          </p:nvPr>
        </p:nvSpPr>
        <p:spPr>
          <a:xfrm>
            <a:off x="2519728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5" name="Google Shape;275;p51"/>
          <p:cNvSpPr txBox="1">
            <a:spLocks noGrp="1"/>
          </p:cNvSpPr>
          <p:nvPr>
            <p:ph type="body" idx="3"/>
          </p:nvPr>
        </p:nvSpPr>
        <p:spPr>
          <a:xfrm>
            <a:off x="4707271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6" name="Google Shape;276;p51"/>
          <p:cNvSpPr txBox="1">
            <a:spLocks noGrp="1"/>
          </p:cNvSpPr>
          <p:nvPr>
            <p:ph type="body" idx="4"/>
          </p:nvPr>
        </p:nvSpPr>
        <p:spPr>
          <a:xfrm>
            <a:off x="6894816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7" name="Google Shape;277;p51"/>
          <p:cNvSpPr txBox="1">
            <a:spLocks noGrp="1"/>
          </p:cNvSpPr>
          <p:nvPr>
            <p:ph type="title"/>
          </p:nvPr>
        </p:nvSpPr>
        <p:spPr>
          <a:xfrm>
            <a:off x="332185" y="324000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78" name="Google Shape;278;p51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Light">
  <p:cSld name="Thank You Light">
    <p:bg>
      <p:bgPr>
        <a:solidFill>
          <a:schemeClr val="lt1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2"/>
          <p:cNvSpPr/>
          <p:nvPr/>
        </p:nvSpPr>
        <p:spPr>
          <a:xfrm>
            <a:off x="0" y="3705641"/>
            <a:ext cx="9144000" cy="1437900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52"/>
          <p:cNvSpPr txBox="1">
            <a:spLocks noGrp="1"/>
          </p:cNvSpPr>
          <p:nvPr>
            <p:ph type="ctrTitle"/>
          </p:nvPr>
        </p:nvSpPr>
        <p:spPr>
          <a:xfrm>
            <a:off x="332185" y="321469"/>
            <a:ext cx="4105500" cy="18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82" name="Google Shape;282;p52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52"/>
          <p:cNvSpPr txBox="1">
            <a:spLocks noGrp="1"/>
          </p:cNvSpPr>
          <p:nvPr>
            <p:ph type="body" idx="1"/>
          </p:nvPr>
        </p:nvSpPr>
        <p:spPr>
          <a:xfrm>
            <a:off x="332184" y="3944700"/>
            <a:ext cx="8479500" cy="10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4" name="Google Shape;284;p52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Dark">
  <p:cSld name="Thank You Dark">
    <p:bg>
      <p:bgPr>
        <a:solidFill>
          <a:srgbClr val="464646"/>
        </a:solid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3"/>
          <p:cNvSpPr/>
          <p:nvPr/>
        </p:nvSpPr>
        <p:spPr>
          <a:xfrm>
            <a:off x="0" y="3705641"/>
            <a:ext cx="9144000" cy="1437900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53"/>
          <p:cNvSpPr txBox="1">
            <a:spLocks noGrp="1"/>
          </p:cNvSpPr>
          <p:nvPr>
            <p:ph type="ctrTitle"/>
          </p:nvPr>
        </p:nvSpPr>
        <p:spPr>
          <a:xfrm>
            <a:off x="332185" y="321469"/>
            <a:ext cx="4105500" cy="18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88" name="Google Shape;288;p53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53"/>
          <p:cNvSpPr txBox="1">
            <a:spLocks noGrp="1"/>
          </p:cNvSpPr>
          <p:nvPr>
            <p:ph type="body" idx="1"/>
          </p:nvPr>
        </p:nvSpPr>
        <p:spPr>
          <a:xfrm>
            <a:off x="332184" y="3944700"/>
            <a:ext cx="8479500" cy="10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0" name="Google Shape;290;p53"/>
          <p:cNvSpPr/>
          <p:nvPr/>
        </p:nvSpPr>
        <p:spPr>
          <a:xfrm>
            <a:off x="4000500" y="0"/>
            <a:ext cx="514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ogo Shape Rose">
  <p:cSld name="Title Slide Logo Shape Rose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54"/>
          <p:cNvGrpSpPr/>
          <p:nvPr/>
        </p:nvGrpSpPr>
        <p:grpSpPr>
          <a:xfrm>
            <a:off x="0" y="0"/>
            <a:ext cx="6685576" cy="5143501"/>
            <a:chOff x="0" y="0"/>
            <a:chExt cx="8914102" cy="6858001"/>
          </a:xfrm>
        </p:grpSpPr>
        <p:sp>
          <p:nvSpPr>
            <p:cNvPr id="293" name="Google Shape;293;p54"/>
            <p:cNvSpPr/>
            <p:nvPr/>
          </p:nvSpPr>
          <p:spPr>
            <a:xfrm>
              <a:off x="0" y="0"/>
              <a:ext cx="8914102" cy="6858001"/>
            </a:xfrm>
            <a:custGeom>
              <a:avLst/>
              <a:gdLst/>
              <a:ahLst/>
              <a:cxnLst/>
              <a:rect l="l" t="t" r="r" b="b"/>
              <a:pathLst>
                <a:path w="8914102" h="6858001" extrusionOk="0">
                  <a:moveTo>
                    <a:pt x="1260764" y="0"/>
                  </a:moveTo>
                  <a:lnTo>
                    <a:pt x="5169189" y="0"/>
                  </a:lnTo>
                  <a:lnTo>
                    <a:pt x="5169189" y="765175"/>
                  </a:lnTo>
                  <a:lnTo>
                    <a:pt x="5937540" y="765175"/>
                  </a:lnTo>
                  <a:lnTo>
                    <a:pt x="5937540" y="1957388"/>
                  </a:lnTo>
                  <a:lnTo>
                    <a:pt x="7920327" y="1957388"/>
                  </a:lnTo>
                  <a:lnTo>
                    <a:pt x="7920327" y="4899025"/>
                  </a:lnTo>
                  <a:lnTo>
                    <a:pt x="8914102" y="4899025"/>
                  </a:lnTo>
                  <a:lnTo>
                    <a:pt x="8914102" y="6858000"/>
                  </a:lnTo>
                  <a:lnTo>
                    <a:pt x="7920327" y="6858000"/>
                  </a:lnTo>
                  <a:lnTo>
                    <a:pt x="5937540" y="6858000"/>
                  </a:lnTo>
                  <a:lnTo>
                    <a:pt x="5169189" y="6858000"/>
                  </a:lnTo>
                  <a:lnTo>
                    <a:pt x="3705515" y="6858000"/>
                  </a:lnTo>
                  <a:lnTo>
                    <a:pt x="1260764" y="6858000"/>
                  </a:lnTo>
                  <a:lnTo>
                    <a:pt x="1260764" y="6858001"/>
                  </a:lnTo>
                  <a:lnTo>
                    <a:pt x="0" y="6858001"/>
                  </a:lnTo>
                  <a:lnTo>
                    <a:pt x="0" y="1"/>
                  </a:lnTo>
                  <a:lnTo>
                    <a:pt x="1260764" y="1"/>
                  </a:lnTo>
                  <a:close/>
                </a:path>
              </a:pathLst>
            </a:custGeom>
            <a:solidFill>
              <a:srgbClr val="D93954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94" name="Google Shape;294;p5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5" name="Google Shape;295;p54"/>
          <p:cNvSpPr txBox="1">
            <a:spLocks noGrp="1"/>
          </p:cNvSpPr>
          <p:nvPr>
            <p:ph type="ctrTitle"/>
          </p:nvPr>
        </p:nvSpPr>
        <p:spPr>
          <a:xfrm>
            <a:off x="332185" y="756889"/>
            <a:ext cx="3944100" cy="18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96" name="Google Shape;296;p54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39441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ull Content - Subtitle">
  <p:cSld name="Title and Full Content - Subtitle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5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8479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9" name="Google Shape;299;p55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00" name="Google Shape;300;p55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1" name="Google Shape;301;p55"/>
          <p:cNvSpPr txBox="1">
            <a:spLocks noGrp="1"/>
          </p:cNvSpPr>
          <p:nvPr>
            <p:ph type="subTitle" idx="2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ontent - Subtitle">
  <p:cSld name="One Column Content - Subtitle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6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4" name="Google Shape;304;p56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05" name="Google Shape;305;p56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6" name="Google Shape;306;p56"/>
          <p:cNvSpPr txBox="1">
            <a:spLocks noGrp="1"/>
          </p:cNvSpPr>
          <p:nvPr>
            <p:ph type="subTitle" idx="2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Subtitle">
  <p:cSld name="Two Content - Subtitle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7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4105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9" name="Google Shape;309;p57"/>
          <p:cNvSpPr txBox="1">
            <a:spLocks noGrp="1"/>
          </p:cNvSpPr>
          <p:nvPr>
            <p:ph type="body" idx="2"/>
          </p:nvPr>
        </p:nvSpPr>
        <p:spPr>
          <a:xfrm>
            <a:off x="4706541" y="1577578"/>
            <a:ext cx="4105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0" name="Google Shape;310;p57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11" name="Google Shape;311;p57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2" name="Google Shape;312;p57"/>
          <p:cNvSpPr txBox="1">
            <a:spLocks noGrp="1"/>
          </p:cNvSpPr>
          <p:nvPr>
            <p:ph type="subTitle" idx="3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Image - Subtitle">
  <p:cSld name="Content and Image - Subtitle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58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3988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6" name="Google Shape;316;p58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3988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17" name="Google Shape;317;p58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8" name="Google Shape;318;p58"/>
          <p:cNvSpPr txBox="1">
            <a:spLocks noGrp="1"/>
          </p:cNvSpPr>
          <p:nvPr>
            <p:ph type="subTitle" idx="2"/>
          </p:nvPr>
        </p:nvSpPr>
        <p:spPr>
          <a:xfrm>
            <a:off x="332184" y="700075"/>
            <a:ext cx="3988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 - Subtitle">
  <p:cSld name="Three Content - Subtitle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9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1" name="Google Shape;321;p59"/>
          <p:cNvSpPr txBox="1">
            <a:spLocks noGrp="1"/>
          </p:cNvSpPr>
          <p:nvPr>
            <p:ph type="body" idx="2"/>
          </p:nvPr>
        </p:nvSpPr>
        <p:spPr>
          <a:xfrm>
            <a:off x="3249216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2" name="Google Shape;322;p59"/>
          <p:cNvSpPr txBox="1">
            <a:spLocks noGrp="1"/>
          </p:cNvSpPr>
          <p:nvPr>
            <p:ph type="body" idx="3"/>
          </p:nvPr>
        </p:nvSpPr>
        <p:spPr>
          <a:xfrm>
            <a:off x="6165057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3" name="Google Shape;323;p59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24" name="Google Shape;324;p59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25" name="Google Shape;325;p59"/>
          <p:cNvSpPr txBox="1">
            <a:spLocks noGrp="1"/>
          </p:cNvSpPr>
          <p:nvPr>
            <p:ph type="subTitle" idx="4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 - Subtitle">
  <p:cSld name="Four Content - Subtitle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60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8" name="Google Shape;328;p60"/>
          <p:cNvSpPr txBox="1">
            <a:spLocks noGrp="1"/>
          </p:cNvSpPr>
          <p:nvPr>
            <p:ph type="body" idx="2"/>
          </p:nvPr>
        </p:nvSpPr>
        <p:spPr>
          <a:xfrm>
            <a:off x="2520460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9" name="Google Shape;329;p60"/>
          <p:cNvSpPr txBox="1">
            <a:spLocks noGrp="1"/>
          </p:cNvSpPr>
          <p:nvPr>
            <p:ph type="body" idx="3"/>
          </p:nvPr>
        </p:nvSpPr>
        <p:spPr>
          <a:xfrm>
            <a:off x="4706541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0" name="Google Shape;330;p60"/>
          <p:cNvSpPr txBox="1">
            <a:spLocks noGrp="1"/>
          </p:cNvSpPr>
          <p:nvPr>
            <p:ph type="body" idx="4"/>
          </p:nvPr>
        </p:nvSpPr>
        <p:spPr>
          <a:xfrm>
            <a:off x="6892623" y="1577579"/>
            <a:ext cx="19170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1" name="Google Shape;331;p60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32" name="Google Shape;332;p60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sp>
        <p:nvSpPr>
          <p:cNvPr id="333" name="Google Shape;333;p60"/>
          <p:cNvSpPr txBox="1">
            <a:spLocks noGrp="1"/>
          </p:cNvSpPr>
          <p:nvPr>
            <p:ph type="subTitle" idx="5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All White">
  <p:cSld name="Title Slide All White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ctrTitle"/>
          </p:nvPr>
        </p:nvSpPr>
        <p:spPr>
          <a:xfrm>
            <a:off x="332184" y="321469"/>
            <a:ext cx="5563800" cy="19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eorgia"/>
              <a:buNone/>
              <a:defRPr sz="45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7" name="Google Shape;47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8854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ve Content - Subtitle">
  <p:cSld name="Five Content - Subtitle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1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6" name="Google Shape;336;p61"/>
          <p:cNvSpPr txBox="1">
            <a:spLocks noGrp="1"/>
          </p:cNvSpPr>
          <p:nvPr>
            <p:ph type="body" idx="2"/>
          </p:nvPr>
        </p:nvSpPr>
        <p:spPr>
          <a:xfrm>
            <a:off x="2082784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7" name="Google Shape;337;p61"/>
          <p:cNvSpPr txBox="1">
            <a:spLocks noGrp="1"/>
          </p:cNvSpPr>
          <p:nvPr>
            <p:ph type="body" idx="3"/>
          </p:nvPr>
        </p:nvSpPr>
        <p:spPr>
          <a:xfrm>
            <a:off x="3833383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8" name="Google Shape;338;p61"/>
          <p:cNvSpPr txBox="1">
            <a:spLocks noGrp="1"/>
          </p:cNvSpPr>
          <p:nvPr>
            <p:ph type="body" idx="4"/>
          </p:nvPr>
        </p:nvSpPr>
        <p:spPr>
          <a:xfrm>
            <a:off x="5583982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9" name="Google Shape;339;p61"/>
          <p:cNvSpPr txBox="1">
            <a:spLocks noGrp="1"/>
          </p:cNvSpPr>
          <p:nvPr>
            <p:ph type="body" idx="5"/>
          </p:nvPr>
        </p:nvSpPr>
        <p:spPr>
          <a:xfrm>
            <a:off x="7334582" y="1577579"/>
            <a:ext cx="1479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0" name="Google Shape;340;p61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41" name="Google Shape;341;p61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42" name="Google Shape;342;p61"/>
          <p:cNvSpPr txBox="1">
            <a:spLocks noGrp="1"/>
          </p:cNvSpPr>
          <p:nvPr>
            <p:ph type="subTitle" idx="6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Images - Subtitle">
  <p:cSld name="Three Images - Subtitle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62"/>
          <p:cNvSpPr/>
          <p:nvPr/>
        </p:nvSpPr>
        <p:spPr>
          <a:xfrm>
            <a:off x="332183" y="1575197"/>
            <a:ext cx="2646600" cy="22632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62"/>
          <p:cNvSpPr/>
          <p:nvPr/>
        </p:nvSpPr>
        <p:spPr>
          <a:xfrm>
            <a:off x="3248620" y="1575197"/>
            <a:ext cx="2646600" cy="22632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62"/>
          <p:cNvSpPr/>
          <p:nvPr/>
        </p:nvSpPr>
        <p:spPr>
          <a:xfrm>
            <a:off x="6165056" y="1575197"/>
            <a:ext cx="2646600" cy="22632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62"/>
          <p:cNvSpPr txBox="1">
            <a:spLocks noGrp="1"/>
          </p:cNvSpPr>
          <p:nvPr>
            <p:ph type="body" idx="1"/>
          </p:nvPr>
        </p:nvSpPr>
        <p:spPr>
          <a:xfrm>
            <a:off x="332185" y="3960019"/>
            <a:ext cx="26466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8" name="Google Shape;348;p62"/>
          <p:cNvSpPr txBox="1">
            <a:spLocks noGrp="1"/>
          </p:cNvSpPr>
          <p:nvPr>
            <p:ph type="body" idx="2"/>
          </p:nvPr>
        </p:nvSpPr>
        <p:spPr>
          <a:xfrm>
            <a:off x="3248621" y="3960019"/>
            <a:ext cx="26466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9" name="Google Shape;349;p62"/>
          <p:cNvSpPr txBox="1">
            <a:spLocks noGrp="1"/>
          </p:cNvSpPr>
          <p:nvPr>
            <p:ph type="body" idx="3"/>
          </p:nvPr>
        </p:nvSpPr>
        <p:spPr>
          <a:xfrm>
            <a:off x="6165057" y="3960019"/>
            <a:ext cx="26466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0" name="Google Shape;350;p62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51" name="Google Shape;351;p62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2" name="Google Shape;352;p62"/>
          <p:cNvSpPr txBox="1">
            <a:spLocks noGrp="1"/>
          </p:cNvSpPr>
          <p:nvPr>
            <p:ph type="subTitle" idx="4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Text Boxes for Icons - Subtitle">
  <p:cSld name="Four Text Boxes for Icons - Subtitle"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3"/>
          <p:cNvSpPr txBox="1">
            <a:spLocks noGrp="1"/>
          </p:cNvSpPr>
          <p:nvPr>
            <p:ph type="body" idx="1"/>
          </p:nvPr>
        </p:nvSpPr>
        <p:spPr>
          <a:xfrm>
            <a:off x="332185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5" name="Google Shape;355;p63"/>
          <p:cNvSpPr txBox="1">
            <a:spLocks noGrp="1"/>
          </p:cNvSpPr>
          <p:nvPr>
            <p:ph type="body" idx="2"/>
          </p:nvPr>
        </p:nvSpPr>
        <p:spPr>
          <a:xfrm>
            <a:off x="2518648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6" name="Google Shape;356;p63"/>
          <p:cNvSpPr txBox="1">
            <a:spLocks noGrp="1"/>
          </p:cNvSpPr>
          <p:nvPr>
            <p:ph type="body" idx="3"/>
          </p:nvPr>
        </p:nvSpPr>
        <p:spPr>
          <a:xfrm>
            <a:off x="4705112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7" name="Google Shape;357;p63"/>
          <p:cNvSpPr txBox="1">
            <a:spLocks noGrp="1"/>
          </p:cNvSpPr>
          <p:nvPr>
            <p:ph type="body" idx="4"/>
          </p:nvPr>
        </p:nvSpPr>
        <p:spPr>
          <a:xfrm>
            <a:off x="6891575" y="2571750"/>
            <a:ext cx="19203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8" name="Google Shape;358;p63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59" name="Google Shape;359;p63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0" name="Google Shape;360;p63"/>
          <p:cNvSpPr txBox="1">
            <a:spLocks noGrp="1"/>
          </p:cNvSpPr>
          <p:nvPr>
            <p:ph type="subTitle" idx="5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Team Images - Subtitle">
  <p:cSld name="Four Team Images - Subtitle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64"/>
          <p:cNvSpPr/>
          <p:nvPr/>
        </p:nvSpPr>
        <p:spPr>
          <a:xfrm>
            <a:off x="332184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64"/>
          <p:cNvSpPr/>
          <p:nvPr/>
        </p:nvSpPr>
        <p:spPr>
          <a:xfrm>
            <a:off x="2519728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64"/>
          <p:cNvSpPr/>
          <p:nvPr/>
        </p:nvSpPr>
        <p:spPr>
          <a:xfrm>
            <a:off x="4707271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64"/>
          <p:cNvSpPr/>
          <p:nvPr/>
        </p:nvSpPr>
        <p:spPr>
          <a:xfrm>
            <a:off x="6894816" y="1575197"/>
            <a:ext cx="994500" cy="9966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64"/>
          <p:cNvSpPr txBox="1">
            <a:spLocks noGrp="1"/>
          </p:cNvSpPr>
          <p:nvPr>
            <p:ph type="body" idx="1"/>
          </p:nvPr>
        </p:nvSpPr>
        <p:spPr>
          <a:xfrm>
            <a:off x="332184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7" name="Google Shape;367;p64"/>
          <p:cNvSpPr txBox="1">
            <a:spLocks noGrp="1"/>
          </p:cNvSpPr>
          <p:nvPr>
            <p:ph type="body" idx="2"/>
          </p:nvPr>
        </p:nvSpPr>
        <p:spPr>
          <a:xfrm>
            <a:off x="2518648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8" name="Google Shape;368;p64"/>
          <p:cNvSpPr txBox="1">
            <a:spLocks noGrp="1"/>
          </p:cNvSpPr>
          <p:nvPr>
            <p:ph type="body" idx="3"/>
          </p:nvPr>
        </p:nvSpPr>
        <p:spPr>
          <a:xfrm>
            <a:off x="4705112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9" name="Google Shape;369;p64"/>
          <p:cNvSpPr txBox="1">
            <a:spLocks noGrp="1"/>
          </p:cNvSpPr>
          <p:nvPr>
            <p:ph type="body" idx="4"/>
          </p:nvPr>
        </p:nvSpPr>
        <p:spPr>
          <a:xfrm>
            <a:off x="6891575" y="2743200"/>
            <a:ext cx="1920300" cy="18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0" name="Google Shape;370;p64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71" name="Google Shape;371;p64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72" name="Google Shape;372;p64"/>
          <p:cNvSpPr txBox="1">
            <a:spLocks noGrp="1"/>
          </p:cNvSpPr>
          <p:nvPr>
            <p:ph type="subTitle" idx="5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hart - Subtitle">
  <p:cSld name="One Column Chart - Subtitle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65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26466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5" name="Google Shape;375;p65"/>
          <p:cNvSpPr txBox="1">
            <a:spLocks noGrp="1"/>
          </p:cNvSpPr>
          <p:nvPr>
            <p:ph type="title"/>
          </p:nvPr>
        </p:nvSpPr>
        <p:spPr>
          <a:xfrm>
            <a:off x="332185" y="322885"/>
            <a:ext cx="84795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376" name="Google Shape;376;p65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77" name="Google Shape;377;p65"/>
          <p:cNvSpPr txBox="1">
            <a:spLocks noGrp="1"/>
          </p:cNvSpPr>
          <p:nvPr>
            <p:ph type="subTitle" idx="2"/>
          </p:nvPr>
        </p:nvSpPr>
        <p:spPr>
          <a:xfrm>
            <a:off x="332184" y="700075"/>
            <a:ext cx="8479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Rose Manual">
  <p:cSld name="Section Header Rose Manual">
    <p:bg>
      <p:bgPr>
        <a:solidFill>
          <a:srgbClr val="D93954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6"/>
          <p:cNvSpPr txBox="1">
            <a:spLocks noGrp="1"/>
          </p:cNvSpPr>
          <p:nvPr>
            <p:ph type="title"/>
          </p:nvPr>
        </p:nvSpPr>
        <p:spPr>
          <a:xfrm>
            <a:off x="332185" y="321469"/>
            <a:ext cx="1031100" cy="14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800"/>
              <a:buFont typeface="Arial"/>
              <a:buNone/>
              <a:defRPr sz="10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7"/>
          <p:cNvSpPr txBox="1">
            <a:spLocks noGrp="1"/>
          </p:cNvSpPr>
          <p:nvPr>
            <p:ph type="sldNum" idx="12"/>
          </p:nvPr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68"/>
          <p:cNvSpPr txBox="1">
            <a:spLocks noGrp="1"/>
          </p:cNvSpPr>
          <p:nvPr>
            <p:ph type="sldNum" idx="12"/>
          </p:nvPr>
        </p:nvSpPr>
        <p:spPr>
          <a:xfrm>
            <a:off x="7406649" y="4869180"/>
            <a:ext cx="12804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100"/>
            </a:lvl1pPr>
            <a:lvl2pPr marL="0" lvl="1" indent="0" algn="r" rtl="0">
              <a:spcBef>
                <a:spcPts val="0"/>
              </a:spcBef>
              <a:buNone/>
              <a:defRPr sz="1100"/>
            </a:lvl2pPr>
            <a:lvl3pPr marL="0" lvl="2" indent="0" algn="r" rtl="0">
              <a:spcBef>
                <a:spcPts val="0"/>
              </a:spcBef>
              <a:buNone/>
              <a:defRPr sz="1100"/>
            </a:lvl3pPr>
            <a:lvl4pPr marL="0" lvl="3" indent="0" algn="r" rtl="0">
              <a:spcBef>
                <a:spcPts val="0"/>
              </a:spcBef>
              <a:buNone/>
              <a:defRPr sz="1100"/>
            </a:lvl4pPr>
            <a:lvl5pPr marL="0" lvl="4" indent="0" algn="r" rtl="0">
              <a:spcBef>
                <a:spcPts val="0"/>
              </a:spcBef>
              <a:buNone/>
              <a:defRPr sz="1100"/>
            </a:lvl5pPr>
            <a:lvl6pPr marL="0" lvl="5" indent="0" algn="r" rtl="0">
              <a:spcBef>
                <a:spcPts val="0"/>
              </a:spcBef>
              <a:buNone/>
              <a:defRPr sz="1100"/>
            </a:lvl6pPr>
            <a:lvl7pPr marL="0" lvl="6" indent="0" algn="r" rtl="0">
              <a:spcBef>
                <a:spcPts val="0"/>
              </a:spcBef>
              <a:buNone/>
              <a:defRPr sz="1100"/>
            </a:lvl7pPr>
            <a:lvl8pPr marL="0" lvl="7" indent="0" algn="r" rtl="0">
              <a:spcBef>
                <a:spcPts val="0"/>
              </a:spcBef>
              <a:buNone/>
              <a:defRPr sz="1100"/>
            </a:lvl8pPr>
            <a:lvl9pPr marL="0" lvl="8" indent="0" algn="r" rtl="0">
              <a:spcBef>
                <a:spcPts val="0"/>
              </a:spcBef>
              <a:buNone/>
              <a:defRPr sz="11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4" name="Google Shape;384;p68"/>
          <p:cNvSpPr txBox="1">
            <a:spLocks noGrp="1"/>
          </p:cNvSpPr>
          <p:nvPr>
            <p:ph type="title"/>
          </p:nvPr>
        </p:nvSpPr>
        <p:spPr>
          <a:xfrm>
            <a:off x="457201" y="342900"/>
            <a:ext cx="8229600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Georgia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85" name="Google Shape;385;p68"/>
          <p:cNvSpPr txBox="1">
            <a:spLocks noGrp="1"/>
          </p:cNvSpPr>
          <p:nvPr>
            <p:ph type="dt" idx="10"/>
          </p:nvPr>
        </p:nvSpPr>
        <p:spPr>
          <a:xfrm>
            <a:off x="7406649" y="4766310"/>
            <a:ext cx="12804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86" name="Google Shape;386;p68"/>
          <p:cNvSpPr txBox="1">
            <a:spLocks noGrp="1"/>
          </p:cNvSpPr>
          <p:nvPr>
            <p:ph type="ftr" idx="11"/>
          </p:nvPr>
        </p:nvSpPr>
        <p:spPr>
          <a:xfrm>
            <a:off x="455295" y="4766310"/>
            <a:ext cx="39816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ogo Shape Red 1">
  <p:cSld name="Title Slide Logo Shape Red_1"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69"/>
          <p:cNvSpPr>
            <a:spLocks noGrp="1"/>
          </p:cNvSpPr>
          <p:nvPr>
            <p:ph type="pic" idx="2"/>
          </p:nvPr>
        </p:nvSpPr>
        <p:spPr>
          <a:xfrm>
            <a:off x="3827368" y="0"/>
            <a:ext cx="5316600" cy="51435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0" tIns="0" rIns="1028700" bIns="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389" name="Google Shape;389;p69"/>
          <p:cNvGrpSpPr/>
          <p:nvPr/>
        </p:nvGrpSpPr>
        <p:grpSpPr>
          <a:xfrm>
            <a:off x="0" y="0"/>
            <a:ext cx="6685577" cy="5143501"/>
            <a:chOff x="0" y="0"/>
            <a:chExt cx="8914102" cy="6858001"/>
          </a:xfrm>
        </p:grpSpPr>
        <p:sp>
          <p:nvSpPr>
            <p:cNvPr id="390" name="Google Shape;390;p69"/>
            <p:cNvSpPr/>
            <p:nvPr/>
          </p:nvSpPr>
          <p:spPr>
            <a:xfrm>
              <a:off x="0" y="0"/>
              <a:ext cx="8914102" cy="6858001"/>
            </a:xfrm>
            <a:custGeom>
              <a:avLst/>
              <a:gdLst/>
              <a:ahLst/>
              <a:cxnLst/>
              <a:rect l="l" t="t" r="r" b="b"/>
              <a:pathLst>
                <a:path w="8914102" h="6858001" extrusionOk="0">
                  <a:moveTo>
                    <a:pt x="1260764" y="0"/>
                  </a:moveTo>
                  <a:lnTo>
                    <a:pt x="5169189" y="0"/>
                  </a:lnTo>
                  <a:lnTo>
                    <a:pt x="5169189" y="765175"/>
                  </a:lnTo>
                  <a:lnTo>
                    <a:pt x="5937540" y="765175"/>
                  </a:lnTo>
                  <a:lnTo>
                    <a:pt x="5937540" y="1957388"/>
                  </a:lnTo>
                  <a:lnTo>
                    <a:pt x="7920327" y="1957388"/>
                  </a:lnTo>
                  <a:lnTo>
                    <a:pt x="7920327" y="4899025"/>
                  </a:lnTo>
                  <a:lnTo>
                    <a:pt x="8914102" y="4899025"/>
                  </a:lnTo>
                  <a:lnTo>
                    <a:pt x="8914102" y="6858000"/>
                  </a:lnTo>
                  <a:lnTo>
                    <a:pt x="7920327" y="6858000"/>
                  </a:lnTo>
                  <a:lnTo>
                    <a:pt x="5937540" y="6858000"/>
                  </a:lnTo>
                  <a:lnTo>
                    <a:pt x="5169189" y="6858000"/>
                  </a:lnTo>
                  <a:lnTo>
                    <a:pt x="3705515" y="6858000"/>
                  </a:lnTo>
                  <a:lnTo>
                    <a:pt x="1260764" y="6858000"/>
                  </a:lnTo>
                  <a:lnTo>
                    <a:pt x="1260764" y="6858001"/>
                  </a:lnTo>
                  <a:lnTo>
                    <a:pt x="0" y="6858001"/>
                  </a:lnTo>
                  <a:lnTo>
                    <a:pt x="0" y="1"/>
                  </a:lnTo>
                  <a:lnTo>
                    <a:pt x="1260764" y="1"/>
                  </a:lnTo>
                  <a:close/>
                </a:path>
              </a:pathLst>
            </a:custGeom>
            <a:solidFill>
              <a:srgbClr val="E0301E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91" name="Google Shape;391;p6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92" name="Google Shape;392;p69"/>
          <p:cNvSpPr txBox="1">
            <a:spLocks noGrp="1"/>
          </p:cNvSpPr>
          <p:nvPr>
            <p:ph type="ctrTitle"/>
          </p:nvPr>
        </p:nvSpPr>
        <p:spPr>
          <a:xfrm>
            <a:off x="332185" y="752707"/>
            <a:ext cx="3944100" cy="18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93" name="Google Shape;393;p69"/>
          <p:cNvSpPr txBox="1">
            <a:spLocks noGrp="1"/>
          </p:cNvSpPr>
          <p:nvPr>
            <p:ph type="subTitle" idx="1"/>
          </p:nvPr>
        </p:nvSpPr>
        <p:spPr>
          <a:xfrm>
            <a:off x="332186" y="2811780"/>
            <a:ext cx="39441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2">
  <p:cSld name="Title Slide 2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/>
          <p:nvPr/>
        </p:nvSpPr>
        <p:spPr>
          <a:xfrm>
            <a:off x="4572000" y="0"/>
            <a:ext cx="4572000" cy="34320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8"/>
          <p:cNvSpPr/>
          <p:nvPr/>
        </p:nvSpPr>
        <p:spPr>
          <a:xfrm>
            <a:off x="0" y="0"/>
            <a:ext cx="4572000" cy="3432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8"/>
          <p:cNvSpPr/>
          <p:nvPr/>
        </p:nvSpPr>
        <p:spPr>
          <a:xfrm>
            <a:off x="0" y="3431859"/>
            <a:ext cx="4572000" cy="1711500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8"/>
          <p:cNvSpPr txBox="1">
            <a:spLocks noGrp="1"/>
          </p:cNvSpPr>
          <p:nvPr>
            <p:ph type="ctrTitle"/>
          </p:nvPr>
        </p:nvSpPr>
        <p:spPr>
          <a:xfrm>
            <a:off x="332185" y="321469"/>
            <a:ext cx="41055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ubTitle" idx="1"/>
          </p:nvPr>
        </p:nvSpPr>
        <p:spPr>
          <a:xfrm>
            <a:off x="332185" y="3826196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4" name="Google Shape;5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53302" y="3998214"/>
            <a:ext cx="1227583" cy="10133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ines">
  <p:cSld name="Title Slide Lines">
    <p:bg>
      <p:bgPr>
        <a:solidFill>
          <a:srgbClr val="DEDEDE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>
            <a:off x="-1" y="-1"/>
            <a:ext cx="9143920" cy="5143482"/>
            <a:chOff x="-1" y="-1"/>
            <a:chExt cx="12191893" cy="6857975"/>
          </a:xfrm>
        </p:grpSpPr>
        <p:grpSp>
          <p:nvGrpSpPr>
            <p:cNvPr id="57" name="Google Shape;57;p9"/>
            <p:cNvGrpSpPr/>
            <p:nvPr/>
          </p:nvGrpSpPr>
          <p:grpSpPr>
            <a:xfrm>
              <a:off x="-1" y="-1"/>
              <a:ext cx="12191893" cy="6857975"/>
              <a:chOff x="152400" y="152400"/>
              <a:chExt cx="12196772" cy="6862779"/>
            </a:xfrm>
          </p:grpSpPr>
          <p:sp>
            <p:nvSpPr>
              <p:cNvPr id="58" name="Google Shape;58;p9"/>
              <p:cNvSpPr/>
              <p:nvPr/>
            </p:nvSpPr>
            <p:spPr>
              <a:xfrm>
                <a:off x="152400" y="3775075"/>
                <a:ext cx="9142419" cy="777876"/>
              </a:xfrm>
              <a:custGeom>
                <a:avLst/>
                <a:gdLst/>
                <a:ahLst/>
                <a:cxnLst/>
                <a:rect l="l" t="t" r="r" b="b"/>
                <a:pathLst>
                  <a:path w="7908" h="1632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7908" y="0"/>
                    </a:lnTo>
                    <a:lnTo>
                      <a:pt x="7908" y="1632"/>
                    </a:lnTo>
                    <a:lnTo>
                      <a:pt x="0" y="16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04A02"/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9"/>
              <p:cNvSpPr/>
              <p:nvPr/>
            </p:nvSpPr>
            <p:spPr>
              <a:xfrm>
                <a:off x="152400" y="152400"/>
                <a:ext cx="12196772" cy="6862779"/>
              </a:xfrm>
              <a:custGeom>
                <a:avLst/>
                <a:gdLst/>
                <a:ahLst/>
                <a:cxnLst/>
                <a:rect l="l" t="t" r="r" b="b"/>
                <a:pathLst>
                  <a:path w="25599" h="14399" extrusionOk="0">
                    <a:moveTo>
                      <a:pt x="19187" y="0"/>
                    </a:moveTo>
                    <a:lnTo>
                      <a:pt x="19187" y="0"/>
                    </a:lnTo>
                    <a:lnTo>
                      <a:pt x="19187" y="6949"/>
                    </a:lnTo>
                    <a:lnTo>
                      <a:pt x="0" y="6949"/>
                    </a:lnTo>
                    <a:lnTo>
                      <a:pt x="0" y="7602"/>
                    </a:lnTo>
                    <a:lnTo>
                      <a:pt x="19187" y="7602"/>
                    </a:lnTo>
                    <a:lnTo>
                      <a:pt x="19187" y="9234"/>
                    </a:lnTo>
                    <a:lnTo>
                      <a:pt x="0" y="9234"/>
                    </a:lnTo>
                    <a:lnTo>
                      <a:pt x="0" y="9887"/>
                    </a:lnTo>
                    <a:lnTo>
                      <a:pt x="19187" y="9887"/>
                    </a:lnTo>
                    <a:lnTo>
                      <a:pt x="19187" y="14399"/>
                    </a:lnTo>
                    <a:lnTo>
                      <a:pt x="19839" y="14399"/>
                    </a:lnTo>
                    <a:lnTo>
                      <a:pt x="19839" y="9887"/>
                    </a:lnTo>
                    <a:lnTo>
                      <a:pt x="25599" y="9887"/>
                    </a:lnTo>
                    <a:lnTo>
                      <a:pt x="25599" y="9234"/>
                    </a:lnTo>
                    <a:lnTo>
                      <a:pt x="19839" y="9234"/>
                    </a:lnTo>
                    <a:lnTo>
                      <a:pt x="19839" y="7602"/>
                    </a:lnTo>
                    <a:lnTo>
                      <a:pt x="25599" y="7602"/>
                    </a:lnTo>
                    <a:lnTo>
                      <a:pt x="25599" y="6949"/>
                    </a:lnTo>
                    <a:lnTo>
                      <a:pt x="19839" y="6949"/>
                    </a:lnTo>
                    <a:lnTo>
                      <a:pt x="19839" y="0"/>
                    </a:lnTo>
                    <a:lnTo>
                      <a:pt x="191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60" name="Google Shape;60;p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1" name="Google Shape;61;p9"/>
          <p:cNvSpPr txBox="1">
            <a:spLocks noGrp="1"/>
          </p:cNvSpPr>
          <p:nvPr>
            <p:ph type="subTitle" idx="1"/>
          </p:nvPr>
        </p:nvSpPr>
        <p:spPr>
          <a:xfrm>
            <a:off x="332185" y="2785205"/>
            <a:ext cx="4105500" cy="4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ctrTitle"/>
          </p:nvPr>
        </p:nvSpPr>
        <p:spPr>
          <a:xfrm>
            <a:off x="332185" y="321467"/>
            <a:ext cx="5563800" cy="15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Georgia"/>
              <a:buNone/>
              <a:defRPr sz="34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ines 2">
  <p:cSld name="Title Slide Lines 2">
    <p:bg>
      <p:bgPr>
        <a:solidFill>
          <a:srgbClr val="DEDEDE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0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65" name="Google Shape;65;p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 extrusionOk="0">
                  <a:moveTo>
                    <a:pt x="9144000" y="0"/>
                  </a:moveTo>
                  <a:lnTo>
                    <a:pt x="9450000" y="0"/>
                  </a:lnTo>
                  <a:lnTo>
                    <a:pt x="9450000" y="3309692"/>
                  </a:lnTo>
                  <a:lnTo>
                    <a:pt x="12192000" y="3309692"/>
                  </a:lnTo>
                  <a:lnTo>
                    <a:pt x="12192000" y="3615692"/>
                  </a:lnTo>
                  <a:lnTo>
                    <a:pt x="9450000" y="3615692"/>
                  </a:lnTo>
                  <a:lnTo>
                    <a:pt x="9450000" y="4394836"/>
                  </a:lnTo>
                  <a:lnTo>
                    <a:pt x="12192000" y="4394836"/>
                  </a:lnTo>
                  <a:lnTo>
                    <a:pt x="12192000" y="4700836"/>
                  </a:lnTo>
                  <a:lnTo>
                    <a:pt x="9450000" y="4700836"/>
                  </a:lnTo>
                  <a:lnTo>
                    <a:pt x="9450000" y="6858000"/>
                  </a:lnTo>
                  <a:lnTo>
                    <a:pt x="9144000" y="6858000"/>
                  </a:lnTo>
                  <a:lnTo>
                    <a:pt x="9144000" y="4700836"/>
                  </a:lnTo>
                  <a:lnTo>
                    <a:pt x="0" y="4700836"/>
                  </a:lnTo>
                  <a:lnTo>
                    <a:pt x="0" y="4394836"/>
                  </a:lnTo>
                  <a:lnTo>
                    <a:pt x="9144000" y="4394836"/>
                  </a:lnTo>
                  <a:lnTo>
                    <a:pt x="9144000" y="3615692"/>
                  </a:lnTo>
                  <a:lnTo>
                    <a:pt x="0" y="3615692"/>
                  </a:lnTo>
                  <a:lnTo>
                    <a:pt x="0" y="3309692"/>
                  </a:lnTo>
                  <a:lnTo>
                    <a:pt x="9144000" y="33096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6" name="Google Shape;66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5139" y="5330952"/>
              <a:ext cx="1636775" cy="135118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7" name="Google Shape;67;p10"/>
          <p:cNvSpPr txBox="1">
            <a:spLocks noGrp="1"/>
          </p:cNvSpPr>
          <p:nvPr>
            <p:ph type="subTitle" idx="1"/>
          </p:nvPr>
        </p:nvSpPr>
        <p:spPr>
          <a:xfrm>
            <a:off x="332185" y="2785205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ctrTitle"/>
          </p:nvPr>
        </p:nvSpPr>
        <p:spPr>
          <a:xfrm>
            <a:off x="332184" y="321467"/>
            <a:ext cx="5563800" cy="15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Georgia"/>
              <a:buNone/>
              <a:defRPr sz="3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32185" y="1577579"/>
            <a:ext cx="8479500" cy="30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/>
          <p:nvPr/>
        </p:nvSpPr>
        <p:spPr>
          <a:xfrm>
            <a:off x="332185" y="476631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 txBox="1"/>
          <p:nvPr/>
        </p:nvSpPr>
        <p:spPr>
          <a:xfrm>
            <a:off x="332185" y="4869180"/>
            <a:ext cx="41055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/>
              <a:t>PwC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6163866" y="476631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June 2021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6163867" y="4869180"/>
            <a:ext cx="2648100" cy="1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/>
              <a:t> </a:t>
            </a:r>
            <a:fld id="{00000000-1234-1234-1234-123412341234}" type="slidenum">
              <a:rPr lang="en-GB" sz="600">
                <a:solidFill>
                  <a:srgbClr val="000000"/>
                </a:solidFill>
              </a:rPr>
              <a:t>‹#›</a:t>
            </a:fld>
            <a:r>
              <a:rPr lang="en-GB" sz="600">
                <a:solidFill>
                  <a:srgbClr val="000000"/>
                </a:solidFill>
              </a:rPr>
              <a:t> </a:t>
            </a:r>
            <a:endParaRPr sz="6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9">
          <p15:clr>
            <a:srgbClr val="F26B43"/>
          </p15:clr>
        </p15:guide>
        <p15:guide id="3" pos="5551">
          <p15:clr>
            <a:srgbClr val="F26B43"/>
          </p15:clr>
        </p15:guide>
        <p15:guide id="4" pos="2965">
          <p15:clr>
            <a:srgbClr val="F26B43"/>
          </p15:clr>
        </p15:guide>
        <p15:guide id="5" pos="2795">
          <p15:clr>
            <a:srgbClr val="F26B43"/>
          </p15:clr>
        </p15:guide>
        <p15:guide id="6" orient="horz" pos="2916">
          <p15:clr>
            <a:srgbClr val="F26B43"/>
          </p15:clr>
        </p15:guide>
        <p15:guide id="7" pos="2045">
          <p15:clr>
            <a:srgbClr val="F26B43"/>
          </p15:clr>
        </p15:guide>
        <p15:guide id="8" pos="1877">
          <p15:clr>
            <a:srgbClr val="F26B43"/>
          </p15:clr>
        </p15:guide>
        <p15:guide id="9" pos="3714">
          <p15:clr>
            <a:srgbClr val="F26B43"/>
          </p15:clr>
        </p15:guide>
        <p15:guide id="10" pos="3883">
          <p15:clr>
            <a:srgbClr val="F26B43"/>
          </p15:clr>
        </p15:guide>
        <p15:guide id="11" orient="horz" pos="1620">
          <p15:clr>
            <a:srgbClr val="F26B43"/>
          </p15:clr>
        </p15:guide>
        <p15:guide id="12" orient="horz" pos="994">
          <p15:clr>
            <a:srgbClr val="F26B43"/>
          </p15:clr>
        </p15:guide>
        <p15:guide id="13" orient="horz" pos="859">
          <p15:clr>
            <a:srgbClr val="F26B43"/>
          </p15:clr>
        </p15:guide>
        <p15:guide id="14" orient="horz" pos="20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Google Shape;398;p70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37428" r="19466" b="13793"/>
          <a:stretch/>
        </p:blipFill>
        <p:spPr>
          <a:xfrm>
            <a:off x="4572001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70"/>
          <p:cNvSpPr txBox="1">
            <a:spLocks noGrp="1"/>
          </p:cNvSpPr>
          <p:nvPr>
            <p:ph type="ctrTitle"/>
          </p:nvPr>
        </p:nvSpPr>
        <p:spPr>
          <a:xfrm>
            <a:off x="332185" y="321469"/>
            <a:ext cx="41055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Georgia"/>
              <a:buNone/>
            </a:pPr>
            <a:r>
              <a:rPr lang="en-GB" dirty="0"/>
              <a:t>The post Brexit world</a:t>
            </a:r>
            <a:endParaRPr sz="3800" b="0" i="0" u="none" strike="noStrike" cap="none" dirty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0" name="Google Shape;400;p70"/>
          <p:cNvSpPr txBox="1">
            <a:spLocks noGrp="1"/>
          </p:cNvSpPr>
          <p:nvPr>
            <p:ph type="subTitle" idx="1"/>
          </p:nvPr>
        </p:nvSpPr>
        <p:spPr>
          <a:xfrm>
            <a:off x="332185" y="2811780"/>
            <a:ext cx="41055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GB" dirty="0"/>
              <a:t>Post Brexit update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GB" dirty="0"/>
              <a:t>June 2021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71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Where did we end up?</a:t>
            </a:r>
            <a:endParaRPr dirty="0"/>
          </a:p>
        </p:txBody>
      </p:sp>
      <p:pic>
        <p:nvPicPr>
          <p:cNvPr id="406" name="Google Shape;406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8188" y="697550"/>
            <a:ext cx="5738574" cy="415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72"/>
          <p:cNvSpPr txBox="1">
            <a:spLocks noGrp="1"/>
          </p:cNvSpPr>
          <p:nvPr>
            <p:ph type="title"/>
          </p:nvPr>
        </p:nvSpPr>
        <p:spPr>
          <a:xfrm>
            <a:off x="332185" y="324001"/>
            <a:ext cx="8479500" cy="104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Brexit - where are we now?</a:t>
            </a:r>
            <a:endParaRPr/>
          </a:p>
        </p:txBody>
      </p:sp>
      <p:sp>
        <p:nvSpPr>
          <p:cNvPr id="412" name="Google Shape;412;p72"/>
          <p:cNvSpPr txBox="1"/>
          <p:nvPr/>
        </p:nvSpPr>
        <p:spPr>
          <a:xfrm>
            <a:off x="702475" y="1298375"/>
            <a:ext cx="7829700" cy="26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Trade and Cooperation Agreement (TCA)  fully in force from 1 May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Ratification by European Parliament on 28 April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Governance structures to be implemented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UK-EU Partnership Council (ministerial level)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Trade Specialist and Specialist Committees (19)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Working Groups (4)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Parliament Partnership Assembly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Domestic Advisory Groups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Civil Society Forum 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73"/>
          <p:cNvSpPr/>
          <p:nvPr/>
        </p:nvSpPr>
        <p:spPr>
          <a:xfrm>
            <a:off x="135105" y="2031431"/>
            <a:ext cx="9144000" cy="509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73"/>
          <p:cNvSpPr/>
          <p:nvPr/>
        </p:nvSpPr>
        <p:spPr>
          <a:xfrm>
            <a:off x="0" y="2127041"/>
            <a:ext cx="9144000" cy="24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73"/>
          <p:cNvSpPr/>
          <p:nvPr/>
        </p:nvSpPr>
        <p:spPr>
          <a:xfrm>
            <a:off x="1" y="2482382"/>
            <a:ext cx="9144000" cy="24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73"/>
          <p:cNvSpPr/>
          <p:nvPr/>
        </p:nvSpPr>
        <p:spPr>
          <a:xfrm>
            <a:off x="457201" y="2194489"/>
            <a:ext cx="432300" cy="24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</a:t>
            </a:r>
            <a:br>
              <a:rPr lang="en-GB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73"/>
          <p:cNvSpPr/>
          <p:nvPr/>
        </p:nvSpPr>
        <p:spPr>
          <a:xfrm>
            <a:off x="915866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Jan 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73"/>
          <p:cNvSpPr/>
          <p:nvPr/>
        </p:nvSpPr>
        <p:spPr>
          <a:xfrm>
            <a:off x="1374531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Feb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73"/>
          <p:cNvSpPr/>
          <p:nvPr/>
        </p:nvSpPr>
        <p:spPr>
          <a:xfrm>
            <a:off x="1833195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Mar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73"/>
          <p:cNvSpPr/>
          <p:nvPr/>
        </p:nvSpPr>
        <p:spPr>
          <a:xfrm>
            <a:off x="2291860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Apr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73"/>
          <p:cNvSpPr/>
          <p:nvPr/>
        </p:nvSpPr>
        <p:spPr>
          <a:xfrm>
            <a:off x="2750525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May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73"/>
          <p:cNvSpPr/>
          <p:nvPr/>
        </p:nvSpPr>
        <p:spPr>
          <a:xfrm>
            <a:off x="3209190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Jun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73"/>
          <p:cNvSpPr/>
          <p:nvPr/>
        </p:nvSpPr>
        <p:spPr>
          <a:xfrm>
            <a:off x="3667854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Jul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73"/>
          <p:cNvSpPr/>
          <p:nvPr/>
        </p:nvSpPr>
        <p:spPr>
          <a:xfrm>
            <a:off x="4126519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Aug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73"/>
          <p:cNvSpPr/>
          <p:nvPr/>
        </p:nvSpPr>
        <p:spPr>
          <a:xfrm>
            <a:off x="4585184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73"/>
          <p:cNvSpPr/>
          <p:nvPr/>
        </p:nvSpPr>
        <p:spPr>
          <a:xfrm>
            <a:off x="5043849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Oct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73"/>
          <p:cNvSpPr/>
          <p:nvPr/>
        </p:nvSpPr>
        <p:spPr>
          <a:xfrm>
            <a:off x="5502514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Nov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73"/>
          <p:cNvSpPr/>
          <p:nvPr/>
        </p:nvSpPr>
        <p:spPr>
          <a:xfrm>
            <a:off x="5961179" y="2194489"/>
            <a:ext cx="432300" cy="24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850" tIns="28700" rIns="72850" bIns="28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</a:t>
            </a:r>
            <a:b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2021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73"/>
          <p:cNvSpPr/>
          <p:nvPr/>
        </p:nvSpPr>
        <p:spPr>
          <a:xfrm>
            <a:off x="6419844" y="2194489"/>
            <a:ext cx="432600" cy="24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2022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73"/>
          <p:cNvSpPr/>
          <p:nvPr/>
        </p:nvSpPr>
        <p:spPr>
          <a:xfrm>
            <a:off x="6878508" y="2194489"/>
            <a:ext cx="432300" cy="244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73"/>
          <p:cNvSpPr/>
          <p:nvPr/>
        </p:nvSpPr>
        <p:spPr>
          <a:xfrm>
            <a:off x="7337173" y="2194489"/>
            <a:ext cx="432300" cy="24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2024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73"/>
          <p:cNvSpPr/>
          <p:nvPr/>
        </p:nvSpPr>
        <p:spPr>
          <a:xfrm>
            <a:off x="7795838" y="2194489"/>
            <a:ext cx="432300" cy="244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2025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73"/>
          <p:cNvSpPr/>
          <p:nvPr/>
        </p:nvSpPr>
        <p:spPr>
          <a:xfrm>
            <a:off x="8254503" y="2194489"/>
            <a:ext cx="432300" cy="2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2026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8" name="Google Shape;438;p73"/>
          <p:cNvCxnSpPr/>
          <p:nvPr/>
        </p:nvCxnSpPr>
        <p:spPr>
          <a:xfrm>
            <a:off x="673355" y="1775706"/>
            <a:ext cx="0" cy="3633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39" name="Google Shape;439;p73"/>
          <p:cNvCxnSpPr/>
          <p:nvPr/>
        </p:nvCxnSpPr>
        <p:spPr>
          <a:xfrm>
            <a:off x="2508014" y="1846105"/>
            <a:ext cx="0" cy="2925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0" name="Google Shape;440;p73"/>
          <p:cNvCxnSpPr/>
          <p:nvPr/>
        </p:nvCxnSpPr>
        <p:spPr>
          <a:xfrm>
            <a:off x="4801338" y="1851289"/>
            <a:ext cx="0" cy="2940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1" name="Google Shape;441;p73"/>
          <p:cNvCxnSpPr/>
          <p:nvPr/>
        </p:nvCxnSpPr>
        <p:spPr>
          <a:xfrm>
            <a:off x="6636037" y="1700937"/>
            <a:ext cx="0" cy="4332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2" name="Google Shape;442;p73"/>
          <p:cNvCxnSpPr/>
          <p:nvPr/>
        </p:nvCxnSpPr>
        <p:spPr>
          <a:xfrm>
            <a:off x="7553327" y="1929057"/>
            <a:ext cx="0" cy="2064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3" name="Google Shape;443;p73"/>
          <p:cNvCxnSpPr/>
          <p:nvPr/>
        </p:nvCxnSpPr>
        <p:spPr>
          <a:xfrm>
            <a:off x="8011992" y="1623169"/>
            <a:ext cx="0" cy="5145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4" name="Google Shape;444;p73"/>
          <p:cNvCxnSpPr/>
          <p:nvPr/>
        </p:nvCxnSpPr>
        <p:spPr>
          <a:xfrm>
            <a:off x="8470656" y="2509726"/>
            <a:ext cx="0" cy="1959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5" name="Google Shape;445;p73"/>
          <p:cNvCxnSpPr/>
          <p:nvPr/>
        </p:nvCxnSpPr>
        <p:spPr>
          <a:xfrm>
            <a:off x="6888465" y="2549852"/>
            <a:ext cx="0" cy="1959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6" name="Google Shape;446;p73"/>
          <p:cNvCxnSpPr>
            <a:stCxn id="447" idx="4"/>
            <a:endCxn id="448" idx="0"/>
          </p:cNvCxnSpPr>
          <p:nvPr/>
        </p:nvCxnSpPr>
        <p:spPr>
          <a:xfrm>
            <a:off x="6636014" y="2530877"/>
            <a:ext cx="11100" cy="13785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49" name="Google Shape;449;p73"/>
          <p:cNvCxnSpPr/>
          <p:nvPr/>
        </p:nvCxnSpPr>
        <p:spPr>
          <a:xfrm>
            <a:off x="3425344" y="2540834"/>
            <a:ext cx="0" cy="1224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50" name="Google Shape;450;p73"/>
          <p:cNvCxnSpPr/>
          <p:nvPr/>
        </p:nvCxnSpPr>
        <p:spPr>
          <a:xfrm>
            <a:off x="2508014" y="2540834"/>
            <a:ext cx="0" cy="1224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451" name="Google Shape;451;p73"/>
          <p:cNvCxnSpPr/>
          <p:nvPr/>
        </p:nvCxnSpPr>
        <p:spPr>
          <a:xfrm>
            <a:off x="2049349" y="2540834"/>
            <a:ext cx="0" cy="1224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452" name="Google Shape;452;p73"/>
          <p:cNvSpPr/>
          <p:nvPr/>
        </p:nvSpPr>
        <p:spPr>
          <a:xfrm>
            <a:off x="627172" y="210035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73"/>
          <p:cNvSpPr/>
          <p:nvPr/>
        </p:nvSpPr>
        <p:spPr>
          <a:xfrm>
            <a:off x="2003166" y="2457443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73"/>
          <p:cNvSpPr/>
          <p:nvPr/>
        </p:nvSpPr>
        <p:spPr>
          <a:xfrm>
            <a:off x="2461831" y="2457443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73"/>
          <p:cNvSpPr/>
          <p:nvPr/>
        </p:nvSpPr>
        <p:spPr>
          <a:xfrm>
            <a:off x="2461831" y="210035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73"/>
          <p:cNvSpPr/>
          <p:nvPr/>
        </p:nvSpPr>
        <p:spPr>
          <a:xfrm>
            <a:off x="3379161" y="2457443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73"/>
          <p:cNvSpPr/>
          <p:nvPr/>
        </p:nvSpPr>
        <p:spPr>
          <a:xfrm>
            <a:off x="4755155" y="210035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73"/>
          <p:cNvSpPr/>
          <p:nvPr/>
        </p:nvSpPr>
        <p:spPr>
          <a:xfrm>
            <a:off x="6589814" y="210035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73"/>
          <p:cNvSpPr/>
          <p:nvPr/>
        </p:nvSpPr>
        <p:spPr>
          <a:xfrm>
            <a:off x="6589814" y="2457377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73"/>
          <p:cNvSpPr/>
          <p:nvPr/>
        </p:nvSpPr>
        <p:spPr>
          <a:xfrm>
            <a:off x="6842284" y="2457998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73"/>
          <p:cNvSpPr/>
          <p:nvPr/>
        </p:nvSpPr>
        <p:spPr>
          <a:xfrm>
            <a:off x="7507104" y="210035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73"/>
          <p:cNvSpPr/>
          <p:nvPr/>
        </p:nvSpPr>
        <p:spPr>
          <a:xfrm>
            <a:off x="7965768" y="210035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73"/>
          <p:cNvSpPr/>
          <p:nvPr/>
        </p:nvSpPr>
        <p:spPr>
          <a:xfrm>
            <a:off x="8424433" y="2457377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3" name="Google Shape;463;p73"/>
          <p:cNvGrpSpPr/>
          <p:nvPr/>
        </p:nvGrpSpPr>
        <p:grpSpPr>
          <a:xfrm>
            <a:off x="457202" y="1051694"/>
            <a:ext cx="1262275" cy="525508"/>
            <a:chOff x="532363" y="1747144"/>
            <a:chExt cx="1476000" cy="772351"/>
          </a:xfrm>
        </p:grpSpPr>
        <p:sp>
          <p:nvSpPr>
            <p:cNvPr id="464" name="Google Shape;464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December 2020</a:t>
              </a:r>
              <a:endParaRPr sz="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65" name="Google Shape;465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66" name="Google Shape;466;p73"/>
            <p:cNvSpPr/>
            <p:nvPr/>
          </p:nvSpPr>
          <p:spPr>
            <a:xfrm>
              <a:off x="532363" y="1956695"/>
              <a:ext cx="1476000" cy="56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24/12 – TCA agreed</a:t>
              </a:r>
              <a:endParaRPr sz="1100"/>
            </a:p>
            <a:p>
              <a:pPr marL="0" marR="0" lvl="0" indent="0" algn="l" rtl="0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26/12 – TCA published</a:t>
              </a:r>
              <a:endParaRPr sz="1100"/>
            </a:p>
            <a:p>
              <a:pPr marL="0" marR="0" lvl="0" indent="0" algn="l" rtl="0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30/12 – TCA ratified by UK (provisionally accepted by the EU)</a:t>
              </a:r>
              <a:endParaRPr sz="1100"/>
            </a:p>
            <a:p>
              <a:pPr marL="0" marR="0" lvl="0" indent="0" algn="l" rtl="0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31/12 – end of transition period</a:t>
              </a:r>
              <a:endParaRPr sz="1100"/>
            </a:p>
          </p:txBody>
        </p:sp>
      </p:grpSp>
      <p:grpSp>
        <p:nvGrpSpPr>
          <p:cNvPr id="467" name="Google Shape;467;p73"/>
          <p:cNvGrpSpPr/>
          <p:nvPr/>
        </p:nvGrpSpPr>
        <p:grpSpPr>
          <a:xfrm>
            <a:off x="1962871" y="1467222"/>
            <a:ext cx="1108328" cy="314039"/>
            <a:chOff x="532363" y="1747144"/>
            <a:chExt cx="1476000" cy="461551"/>
          </a:xfrm>
        </p:grpSpPr>
        <p:sp>
          <p:nvSpPr>
            <p:cNvPr id="468" name="Google Shape;468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30th April 2021</a:t>
              </a:r>
              <a:endParaRPr sz="1100"/>
            </a:p>
          </p:txBody>
        </p:sp>
        <p:cxnSp>
          <p:nvCxnSpPr>
            <p:cNvPr id="469" name="Google Shape;469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70" name="Google Shape;470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End of provisional application of TCA</a:t>
              </a:r>
              <a:endParaRPr sz="1100"/>
            </a:p>
          </p:txBody>
        </p:sp>
      </p:grpSp>
      <p:grpSp>
        <p:nvGrpSpPr>
          <p:cNvPr id="471" name="Google Shape;471;p73"/>
          <p:cNvGrpSpPr/>
          <p:nvPr/>
        </p:nvGrpSpPr>
        <p:grpSpPr>
          <a:xfrm>
            <a:off x="3148987" y="2702644"/>
            <a:ext cx="1016078" cy="314039"/>
            <a:chOff x="532363" y="1747144"/>
            <a:chExt cx="1476000" cy="461551"/>
          </a:xfrm>
        </p:grpSpPr>
        <p:sp>
          <p:nvSpPr>
            <p:cNvPr id="472" name="Google Shape;472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 June 2021</a:t>
              </a:r>
              <a:endParaRPr sz="1100"/>
            </a:p>
          </p:txBody>
        </p:sp>
        <p:cxnSp>
          <p:nvCxnSpPr>
            <p:cNvPr id="473" name="Google Shape;473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74" name="Google Shape;474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114300" marR="0" lvl="0" indent="-1143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Transitional period for access for fishing ends</a:t>
              </a:r>
              <a:endParaRPr sz="1100"/>
            </a:p>
            <a:p>
              <a:pPr marL="114300" marR="0" lvl="0" indent="-114300" algn="l" rtl="0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End of grace period for GB-NI restricted goods</a:t>
              </a:r>
              <a:endParaRPr sz="1100"/>
            </a:p>
            <a:p>
              <a:pPr marL="114300" marR="0" lvl="0" indent="-114300" algn="l" rtl="0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EU temporary equivalence for UK CSDs ends</a:t>
              </a:r>
              <a:endParaRPr sz="1100"/>
            </a:p>
          </p:txBody>
        </p:sp>
      </p:grpSp>
      <p:grpSp>
        <p:nvGrpSpPr>
          <p:cNvPr id="475" name="Google Shape;475;p73"/>
          <p:cNvGrpSpPr/>
          <p:nvPr/>
        </p:nvGrpSpPr>
        <p:grpSpPr>
          <a:xfrm>
            <a:off x="1115717" y="2702644"/>
            <a:ext cx="1016078" cy="314039"/>
            <a:chOff x="532363" y="1747144"/>
            <a:chExt cx="1476000" cy="461551"/>
          </a:xfrm>
        </p:grpSpPr>
        <p:sp>
          <p:nvSpPr>
            <p:cNvPr id="476" name="Google Shape;476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31 March 2021</a:t>
              </a:r>
              <a:endParaRPr sz="1100"/>
            </a:p>
          </p:txBody>
        </p:sp>
        <p:cxnSp>
          <p:nvCxnSpPr>
            <p:cNvPr id="477" name="Google Shape;477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78" name="Google Shape;478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MoU for financial services</a:t>
              </a:r>
              <a:endParaRPr sz="1100"/>
            </a:p>
          </p:txBody>
        </p:sp>
      </p:grpSp>
      <p:grpSp>
        <p:nvGrpSpPr>
          <p:cNvPr id="479" name="Google Shape;479;p73"/>
          <p:cNvGrpSpPr/>
          <p:nvPr/>
        </p:nvGrpSpPr>
        <p:grpSpPr>
          <a:xfrm>
            <a:off x="2256150" y="2702644"/>
            <a:ext cx="831283" cy="314039"/>
            <a:chOff x="532363" y="1747144"/>
            <a:chExt cx="1476000" cy="461551"/>
          </a:xfrm>
        </p:grpSpPr>
        <p:sp>
          <p:nvSpPr>
            <p:cNvPr id="480" name="Google Shape;480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 April 2021</a:t>
              </a:r>
              <a:endParaRPr sz="1100"/>
            </a:p>
          </p:txBody>
        </p:sp>
        <p:cxnSp>
          <p:nvCxnSpPr>
            <p:cNvPr id="481" name="Google Shape;481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82" name="Google Shape;482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Data adequacy agreement (may extend to 30/6/21)</a:t>
              </a:r>
              <a:endParaRPr sz="1100"/>
            </a:p>
          </p:txBody>
        </p:sp>
      </p:grpSp>
      <p:grpSp>
        <p:nvGrpSpPr>
          <p:cNvPr id="483" name="Google Shape;483;p73"/>
          <p:cNvGrpSpPr/>
          <p:nvPr/>
        </p:nvGrpSpPr>
        <p:grpSpPr>
          <a:xfrm>
            <a:off x="4427926" y="1503718"/>
            <a:ext cx="1016078" cy="314039"/>
            <a:chOff x="532363" y="1747144"/>
            <a:chExt cx="1476000" cy="461551"/>
          </a:xfrm>
        </p:grpSpPr>
        <p:sp>
          <p:nvSpPr>
            <p:cNvPr id="484" name="Google Shape;484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 September 2021</a:t>
              </a:r>
              <a:endParaRPr sz="1100"/>
            </a:p>
          </p:txBody>
        </p:sp>
        <p:cxnSp>
          <p:nvCxnSpPr>
            <p:cNvPr id="485" name="Google Shape;485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86" name="Google Shape;486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Export health certificates for GB-NI animal products</a:t>
              </a:r>
              <a:endParaRPr sz="1100"/>
            </a:p>
          </p:txBody>
        </p:sp>
      </p:grpSp>
      <p:grpSp>
        <p:nvGrpSpPr>
          <p:cNvPr id="487" name="Google Shape;487;p73"/>
          <p:cNvGrpSpPr/>
          <p:nvPr/>
        </p:nvGrpSpPr>
        <p:grpSpPr>
          <a:xfrm>
            <a:off x="5934830" y="1319754"/>
            <a:ext cx="831283" cy="314039"/>
            <a:chOff x="532363" y="1747144"/>
            <a:chExt cx="1476000" cy="461551"/>
          </a:xfrm>
        </p:grpSpPr>
        <p:sp>
          <p:nvSpPr>
            <p:cNvPr id="488" name="Google Shape;488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 April 2022</a:t>
              </a:r>
              <a:endParaRPr sz="1100"/>
            </a:p>
          </p:txBody>
        </p:sp>
        <p:cxnSp>
          <p:nvCxnSpPr>
            <p:cNvPr id="489" name="Google Shape;489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90" name="Google Shape;490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Deadline for energy trading arrangements</a:t>
              </a:r>
              <a:endParaRPr sz="1100"/>
            </a:p>
          </p:txBody>
        </p:sp>
      </p:grpSp>
      <p:grpSp>
        <p:nvGrpSpPr>
          <p:cNvPr id="491" name="Google Shape;491;p73"/>
          <p:cNvGrpSpPr/>
          <p:nvPr/>
        </p:nvGrpSpPr>
        <p:grpSpPr>
          <a:xfrm>
            <a:off x="5690574" y="2702644"/>
            <a:ext cx="1016078" cy="314039"/>
            <a:chOff x="532363" y="1747144"/>
            <a:chExt cx="1476000" cy="461551"/>
          </a:xfrm>
        </p:grpSpPr>
        <p:sp>
          <p:nvSpPr>
            <p:cNvPr id="492" name="Google Shape;492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 January 2022</a:t>
              </a:r>
              <a:endParaRPr sz="1100"/>
            </a:p>
          </p:txBody>
        </p:sp>
        <p:cxnSp>
          <p:nvCxnSpPr>
            <p:cNvPr id="493" name="Google Shape;493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94" name="Google Shape;494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114300" marR="0" lvl="0" indent="-1143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Imports from EU to meet for customs requirements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End of grace period for GB-NI medicines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UKCA compliance required (end of </a:t>
              </a:r>
              <a:b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CE marking) </a:t>
              </a:r>
              <a:endParaRPr sz="1100"/>
            </a:p>
          </p:txBody>
        </p:sp>
      </p:grpSp>
      <p:grpSp>
        <p:nvGrpSpPr>
          <p:cNvPr id="495" name="Google Shape;495;p73"/>
          <p:cNvGrpSpPr/>
          <p:nvPr/>
        </p:nvGrpSpPr>
        <p:grpSpPr>
          <a:xfrm>
            <a:off x="6694446" y="2709380"/>
            <a:ext cx="800435" cy="314039"/>
            <a:chOff x="532363" y="1747144"/>
            <a:chExt cx="1476000" cy="461551"/>
          </a:xfrm>
        </p:grpSpPr>
        <p:sp>
          <p:nvSpPr>
            <p:cNvPr id="496" name="Google Shape;496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 January 2023</a:t>
              </a:r>
              <a:endParaRPr sz="1100"/>
            </a:p>
          </p:txBody>
        </p:sp>
        <p:cxnSp>
          <p:nvCxnSpPr>
            <p:cNvPr id="497" name="Google Shape;497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98" name="Google Shape;498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Full data required for UK registration of chemicals</a:t>
              </a:r>
              <a:endParaRPr sz="1100"/>
            </a:p>
          </p:txBody>
        </p:sp>
      </p:grpSp>
      <p:grpSp>
        <p:nvGrpSpPr>
          <p:cNvPr id="499" name="Google Shape;499;p73"/>
          <p:cNvGrpSpPr/>
          <p:nvPr/>
        </p:nvGrpSpPr>
        <p:grpSpPr>
          <a:xfrm>
            <a:off x="6163880" y="3909465"/>
            <a:ext cx="1016078" cy="528980"/>
            <a:chOff x="-368433" y="2189969"/>
            <a:chExt cx="1476000" cy="912350"/>
          </a:xfrm>
        </p:grpSpPr>
        <p:sp>
          <p:nvSpPr>
            <p:cNvPr id="448" name="Google Shape;448;p73"/>
            <p:cNvSpPr/>
            <p:nvPr/>
          </p:nvSpPr>
          <p:spPr>
            <a:xfrm>
              <a:off x="-368432" y="2189969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>
                  <a:solidFill>
                    <a:schemeClr val="dk1"/>
                  </a:solidFill>
                </a:rPr>
                <a:t>30 June </a:t>
              </a: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202</a:t>
              </a:r>
              <a:r>
                <a:rPr lang="en-GB" sz="600" b="1">
                  <a:solidFill>
                    <a:schemeClr val="dk1"/>
                  </a:solidFill>
                </a:rPr>
                <a:t>2</a:t>
              </a:r>
              <a:endParaRPr sz="1100"/>
            </a:p>
          </p:txBody>
        </p:sp>
        <p:cxnSp>
          <p:nvCxnSpPr>
            <p:cNvPr id="500" name="Google Shape;500;p73"/>
            <p:cNvCxnSpPr/>
            <p:nvPr/>
          </p:nvCxnSpPr>
          <p:spPr>
            <a:xfrm>
              <a:off x="-315759" y="2382083"/>
              <a:ext cx="1149300" cy="210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01" name="Google Shape;501;p73"/>
            <p:cNvSpPr/>
            <p:nvPr/>
          </p:nvSpPr>
          <p:spPr>
            <a:xfrm>
              <a:off x="-368433" y="2465419"/>
              <a:ext cx="1476000" cy="63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EU temporary equivalence for UK CCPs ends</a:t>
              </a:r>
              <a:endParaRPr sz="1100"/>
            </a:p>
            <a:p>
              <a:pPr marL="368300" marR="0" lvl="0" indent="0" algn="l" rtl="0">
                <a:spcBef>
                  <a:spcPts val="200"/>
                </a:spcBef>
                <a:spcAft>
                  <a:spcPts val="0"/>
                </a:spcAft>
                <a:buNone/>
              </a:pPr>
              <a:endParaRPr sz="1100"/>
            </a:p>
          </p:txBody>
        </p:sp>
      </p:grpSp>
      <p:grpSp>
        <p:nvGrpSpPr>
          <p:cNvPr id="502" name="Google Shape;502;p73"/>
          <p:cNvGrpSpPr/>
          <p:nvPr/>
        </p:nvGrpSpPr>
        <p:grpSpPr>
          <a:xfrm>
            <a:off x="7702663" y="2702644"/>
            <a:ext cx="1016078" cy="314039"/>
            <a:chOff x="532363" y="1747144"/>
            <a:chExt cx="1476000" cy="461551"/>
          </a:xfrm>
        </p:grpSpPr>
        <p:sp>
          <p:nvSpPr>
            <p:cNvPr id="503" name="Google Shape;503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 June 2026</a:t>
              </a:r>
              <a:endParaRPr sz="1100"/>
            </a:p>
          </p:txBody>
        </p:sp>
        <p:cxnSp>
          <p:nvCxnSpPr>
            <p:cNvPr id="504" name="Google Shape;504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05" name="Google Shape;505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114300" marR="0" lvl="0" indent="-1143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End of UK access to </a:t>
              </a:r>
              <a:b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EU energy market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End of adjustment period for fisheries</a:t>
              </a:r>
              <a:endParaRPr sz="1100"/>
            </a:p>
          </p:txBody>
        </p:sp>
      </p:grpSp>
      <p:grpSp>
        <p:nvGrpSpPr>
          <p:cNvPr id="506" name="Google Shape;506;p73"/>
          <p:cNvGrpSpPr/>
          <p:nvPr/>
        </p:nvGrpSpPr>
        <p:grpSpPr>
          <a:xfrm>
            <a:off x="6831018" y="1549083"/>
            <a:ext cx="923681" cy="314039"/>
            <a:chOff x="532363" y="1747144"/>
            <a:chExt cx="1476000" cy="461551"/>
          </a:xfrm>
        </p:grpSpPr>
        <p:sp>
          <p:nvSpPr>
            <p:cNvPr id="507" name="Google Shape;507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31 December 2024</a:t>
              </a:r>
              <a:endParaRPr sz="1100"/>
            </a:p>
          </p:txBody>
        </p:sp>
        <p:cxnSp>
          <p:nvCxnSpPr>
            <p:cNvPr id="508" name="Google Shape;508;p73"/>
            <p:cNvCxnSpPr/>
            <p:nvPr/>
          </p:nvCxnSpPr>
          <p:spPr>
            <a:xfrm>
              <a:off x="532363" y="1927144"/>
              <a:ext cx="13284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09" name="Google Shape;509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Deadline for vote on </a:t>
              </a:r>
              <a:b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NI Protocol</a:t>
              </a:r>
              <a:endParaRPr sz="1100"/>
            </a:p>
          </p:txBody>
        </p:sp>
      </p:grpSp>
      <p:grpSp>
        <p:nvGrpSpPr>
          <p:cNvPr id="510" name="Google Shape;510;p73"/>
          <p:cNvGrpSpPr/>
          <p:nvPr/>
        </p:nvGrpSpPr>
        <p:grpSpPr>
          <a:xfrm>
            <a:off x="7694506" y="1188757"/>
            <a:ext cx="923681" cy="314039"/>
            <a:chOff x="532363" y="1747144"/>
            <a:chExt cx="1476000" cy="461551"/>
          </a:xfrm>
        </p:grpSpPr>
        <p:sp>
          <p:nvSpPr>
            <p:cNvPr id="511" name="Google Shape;511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31 December 2025</a:t>
              </a:r>
              <a:endParaRPr sz="1100"/>
            </a:p>
          </p:txBody>
        </p:sp>
        <p:cxnSp>
          <p:nvCxnSpPr>
            <p:cNvPr id="512" name="Google Shape;512;p73"/>
            <p:cNvCxnSpPr/>
            <p:nvPr/>
          </p:nvCxnSpPr>
          <p:spPr>
            <a:xfrm>
              <a:off x="532363" y="1927144"/>
              <a:ext cx="13284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13" name="Google Shape;513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Review of full TCA</a:t>
              </a:r>
              <a:endParaRPr sz="1100"/>
            </a:p>
          </p:txBody>
        </p:sp>
      </p:grpSp>
      <p:sp>
        <p:nvSpPr>
          <p:cNvPr id="514" name="Google Shape;514;p73"/>
          <p:cNvSpPr/>
          <p:nvPr/>
        </p:nvSpPr>
        <p:spPr>
          <a:xfrm>
            <a:off x="332188" y="3831925"/>
            <a:ext cx="2835000" cy="777000"/>
          </a:xfrm>
          <a:prstGeom prst="rect">
            <a:avLst/>
          </a:prstGeom>
          <a:solidFill>
            <a:srgbClr val="D93954"/>
          </a:solidFill>
          <a:ln>
            <a:noFill/>
          </a:ln>
        </p:spPr>
        <p:txBody>
          <a:bodyPr spcFirstLastPara="1" wrap="square" lIns="57375" tIns="57375" rIns="57375" bIns="57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5" name="Google Shape;515;p73"/>
          <p:cNvGrpSpPr/>
          <p:nvPr/>
        </p:nvGrpSpPr>
        <p:grpSpPr>
          <a:xfrm>
            <a:off x="354435" y="3831943"/>
            <a:ext cx="2790528" cy="776971"/>
            <a:chOff x="532363" y="1747144"/>
            <a:chExt cx="1476001" cy="1141933"/>
          </a:xfrm>
        </p:grpSpPr>
        <p:sp>
          <p:nvSpPr>
            <p:cNvPr id="516" name="Google Shape;516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Outstanding issues (no deadline)</a:t>
              </a:r>
              <a:endParaRPr sz="1100"/>
            </a:p>
          </p:txBody>
        </p:sp>
        <p:cxnSp>
          <p:nvCxnSpPr>
            <p:cNvPr id="517" name="Google Shape;517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18" name="Google Shape;518;p73"/>
            <p:cNvSpPr/>
            <p:nvPr/>
          </p:nvSpPr>
          <p:spPr>
            <a:xfrm>
              <a:off x="532364" y="1956677"/>
              <a:ext cx="1476000" cy="93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t" anchorCtr="0">
              <a:noAutofit/>
            </a:bodyPr>
            <a:lstStyle/>
            <a:p>
              <a:pPr marL="114300" marR="0" lvl="0" indent="-11430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FS equivalence decisions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Establishment of governance structures 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Arrangements for the exchange of classified information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Basis for future cooperation for participation in Union programmes</a:t>
              </a:r>
              <a:endParaRPr sz="1100"/>
            </a:p>
            <a:p>
              <a:pPr marL="114300" marR="0" lvl="0" indent="-114300" algn="l" rtl="0">
                <a:spcBef>
                  <a:spcPts val="200"/>
                </a:spcBef>
                <a:spcAft>
                  <a:spcPts val="0"/>
                </a:spcAft>
                <a:buClr>
                  <a:schemeClr val="lt1"/>
                </a:buClr>
                <a:buSzPts val="600"/>
                <a:buFont typeface="Arial"/>
                <a:buChar char="•"/>
              </a:pPr>
              <a:r>
                <a:rPr lang="en-GB" sz="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Annual dialogue re harmful tax regimes</a:t>
              </a:r>
              <a:endParaRPr sz="1100"/>
            </a:p>
          </p:txBody>
        </p:sp>
      </p:grpSp>
      <p:sp>
        <p:nvSpPr>
          <p:cNvPr id="519" name="Google Shape;519;p73"/>
          <p:cNvSpPr txBox="1">
            <a:spLocks noGrp="1"/>
          </p:cNvSpPr>
          <p:nvPr>
            <p:ph type="title"/>
          </p:nvPr>
        </p:nvSpPr>
        <p:spPr>
          <a:xfrm>
            <a:off x="457216" y="342898"/>
            <a:ext cx="8160900" cy="5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Georgia"/>
              <a:buNone/>
            </a:pPr>
            <a:r>
              <a:rPr lang="en-GB">
                <a:solidFill>
                  <a:srgbClr val="000000"/>
                </a:solidFill>
              </a:rPr>
              <a:t>Trade and Cooperation Agreement timeline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GB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TCA = Trade and Cooperation Agreement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0" name="Google Shape;520;p73"/>
          <p:cNvGrpSpPr/>
          <p:nvPr/>
        </p:nvGrpSpPr>
        <p:grpSpPr>
          <a:xfrm>
            <a:off x="7134506" y="3432276"/>
            <a:ext cx="923681" cy="314039"/>
            <a:chOff x="532363" y="1747144"/>
            <a:chExt cx="1476000" cy="461551"/>
          </a:xfrm>
        </p:grpSpPr>
        <p:sp>
          <p:nvSpPr>
            <p:cNvPr id="521" name="Google Shape;521;p73"/>
            <p:cNvSpPr/>
            <p:nvPr/>
          </p:nvSpPr>
          <p:spPr>
            <a:xfrm>
              <a:off x="532363" y="1747144"/>
              <a:ext cx="1404000" cy="18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28700" rIns="57375" bIns="28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>
                  <a:solidFill>
                    <a:schemeClr val="dk1"/>
                  </a:solidFill>
                </a:rPr>
                <a:t>31 </a:t>
              </a: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600" b="1">
                  <a:solidFill>
                    <a:schemeClr val="dk1"/>
                  </a:solidFill>
                </a:rPr>
                <a:t>December </a:t>
              </a:r>
              <a:r>
                <a:rPr lang="en-GB" sz="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2023</a:t>
              </a:r>
              <a:endParaRPr sz="1100"/>
            </a:p>
          </p:txBody>
        </p:sp>
        <p:cxnSp>
          <p:nvCxnSpPr>
            <p:cNvPr id="522" name="Google Shape;522;p73"/>
            <p:cNvCxnSpPr/>
            <p:nvPr/>
          </p:nvCxnSpPr>
          <p:spPr>
            <a:xfrm>
              <a:off x="532363" y="1927144"/>
              <a:ext cx="1404000" cy="0"/>
            </a:xfrm>
            <a:prstGeom prst="straightConnector1">
              <a:avLst/>
            </a:prstGeom>
            <a:noFill/>
            <a:ln w="12700" cap="sq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23" name="Google Shape;523;p73"/>
            <p:cNvSpPr/>
            <p:nvPr/>
          </p:nvSpPr>
          <p:spPr>
            <a:xfrm>
              <a:off x="532363" y="1956695"/>
              <a:ext cx="1476000" cy="25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700" tIns="0" rIns="57375" bIns="28700" anchor="t" anchorCtr="0">
              <a:noAutofit/>
            </a:bodyPr>
            <a:lstStyle/>
            <a:p>
              <a:pPr marL="0" lvl="0" indent="0" algn="l" rtl="0">
                <a:spcBef>
                  <a:spcPts val="200"/>
                </a:spcBef>
                <a:spcAft>
                  <a:spcPts val="0"/>
                </a:spcAft>
                <a:buNone/>
              </a:pPr>
              <a:r>
                <a:rPr lang="en-GB" sz="600">
                  <a:solidFill>
                    <a:schemeClr val="dk1"/>
                  </a:solidFill>
                </a:rPr>
                <a:t>Organic products equivalence ends</a:t>
              </a:r>
              <a:endParaRPr sz="1100"/>
            </a:p>
          </p:txBody>
        </p:sp>
      </p:grpSp>
      <p:cxnSp>
        <p:nvCxnSpPr>
          <p:cNvPr id="524" name="Google Shape;524;p73"/>
          <p:cNvCxnSpPr/>
          <p:nvPr/>
        </p:nvCxnSpPr>
        <p:spPr>
          <a:xfrm>
            <a:off x="7286119" y="2530869"/>
            <a:ext cx="18900" cy="877500"/>
          </a:xfrm>
          <a:prstGeom prst="straightConnector1">
            <a:avLst/>
          </a:prstGeom>
          <a:noFill/>
          <a:ln w="19050" cap="sq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525" name="Google Shape;525;p73"/>
          <p:cNvSpPr/>
          <p:nvPr/>
        </p:nvSpPr>
        <p:spPr>
          <a:xfrm>
            <a:off x="7246640" y="2457896"/>
            <a:ext cx="92400" cy="735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36425" rIns="72850" bIns="36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DF5F-6665-44B2-86EC-4DCE1EDD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4"/>
                </a:solidFill>
              </a:rPr>
              <a:t>Trade in </a:t>
            </a:r>
            <a:r>
              <a:rPr lang="nl-NL" dirty="0" err="1">
                <a:solidFill>
                  <a:schemeClr val="accent4"/>
                </a:solidFill>
              </a:rPr>
              <a:t>Goods</a:t>
            </a:r>
            <a:r>
              <a:rPr lang="nl-NL" dirty="0">
                <a:solidFill>
                  <a:schemeClr val="accent4"/>
                </a:solidFill>
              </a:rPr>
              <a:t> – </a:t>
            </a:r>
            <a:r>
              <a:rPr lang="nl-NL" dirty="0" err="1">
                <a:solidFill>
                  <a:schemeClr val="accent4"/>
                </a:solidFill>
              </a:rPr>
              <a:t>main</a:t>
            </a:r>
            <a:r>
              <a:rPr lang="nl-NL" dirty="0">
                <a:solidFill>
                  <a:schemeClr val="accent4"/>
                </a:solidFill>
              </a:rPr>
              <a:t> attention points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89BEAC-4B8D-43CB-9FB6-29F89A73D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862" y="844200"/>
            <a:ext cx="5563800" cy="3713480"/>
          </a:xfrm>
        </p:spPr>
        <p:txBody>
          <a:bodyPr/>
          <a:lstStyle/>
          <a:p>
            <a:r>
              <a:rPr lang="en-US" sz="1500" dirty="0"/>
              <a:t>Transfer from intra-Community trade to proper export and import declarations</a:t>
            </a:r>
          </a:p>
          <a:p>
            <a:pPr lvl="1"/>
            <a:r>
              <a:rPr lang="en-US" dirty="0"/>
              <a:t>Who is responsible for importation/exportation?</a:t>
            </a:r>
          </a:p>
          <a:p>
            <a:pPr lvl="1"/>
            <a:r>
              <a:rPr lang="en-US" dirty="0"/>
              <a:t>Have you engaged parties to assist with filing these declarations?</a:t>
            </a:r>
          </a:p>
          <a:p>
            <a:pPr lvl="1"/>
            <a:r>
              <a:rPr lang="en-US" dirty="0"/>
              <a:t>Did you appoint a(n) (indirect) customs representative?</a:t>
            </a:r>
          </a:p>
          <a:p>
            <a:pPr lvl="1"/>
            <a:r>
              <a:rPr lang="en-US" dirty="0"/>
              <a:t>What are the terms and conditions in your contracts (e.g. shift from DDP to DAP)</a:t>
            </a:r>
          </a:p>
          <a:p>
            <a:endParaRPr lang="en-US" sz="1800" dirty="0"/>
          </a:p>
          <a:p>
            <a:r>
              <a:rPr lang="en-US" sz="1500" dirty="0"/>
              <a:t>Do you have a VAT ID and/or EORI number in the NLs or the UK?</a:t>
            </a:r>
          </a:p>
          <a:p>
            <a:endParaRPr lang="en-US" sz="1500" dirty="0"/>
          </a:p>
          <a:p>
            <a:r>
              <a:rPr lang="en-US" sz="1500" dirty="0"/>
              <a:t>New regulations apply to certain products (e.g. animal- and plant based products)</a:t>
            </a:r>
          </a:p>
          <a:p>
            <a:endParaRPr lang="en-US" sz="1500" dirty="0"/>
          </a:p>
          <a:p>
            <a:r>
              <a:rPr lang="en-US" sz="1500" dirty="0"/>
              <a:t>Northern Ireland is only part of the EU Customs Union for goods!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3AE3288-78D3-4A7F-9175-74B848D4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4296" y="6355080"/>
            <a:ext cx="1764792" cy="137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lang="en-US" sz="7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June 2021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4771761-4000-49BA-9DF8-C1862B4CB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912" y="6355080"/>
            <a:ext cx="5473701" cy="137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lang="en-US"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Brexit &amp; Trade in Goods</a:t>
            </a:r>
          </a:p>
        </p:txBody>
      </p:sp>
    </p:spTree>
    <p:extLst>
      <p:ext uri="{BB962C8B-B14F-4D97-AF65-F5344CB8AC3E}">
        <p14:creationId xmlns:p14="http://schemas.microsoft.com/office/powerpoint/2010/main" val="303383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DF5F-6665-44B2-86EC-4DCE1EDD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4"/>
                </a:solidFill>
              </a:rPr>
              <a:t>Trade in </a:t>
            </a:r>
            <a:r>
              <a:rPr lang="nl-NL" dirty="0" err="1">
                <a:solidFill>
                  <a:schemeClr val="accent4"/>
                </a:solidFill>
              </a:rPr>
              <a:t>Goods</a:t>
            </a:r>
            <a:r>
              <a:rPr lang="nl-NL" dirty="0">
                <a:solidFill>
                  <a:schemeClr val="accent4"/>
                </a:solidFill>
              </a:rPr>
              <a:t> – sample of </a:t>
            </a:r>
            <a:r>
              <a:rPr lang="nl-NL" dirty="0" err="1">
                <a:solidFill>
                  <a:schemeClr val="accent4"/>
                </a:solidFill>
              </a:rPr>
              <a:t>questions</a:t>
            </a:r>
            <a:r>
              <a:rPr lang="nl-NL" dirty="0">
                <a:solidFill>
                  <a:schemeClr val="accent4"/>
                </a:solidFill>
              </a:rPr>
              <a:t> </a:t>
            </a:r>
            <a:r>
              <a:rPr lang="nl-NL" dirty="0" err="1">
                <a:solidFill>
                  <a:schemeClr val="accent4"/>
                </a:solidFill>
              </a:rPr>
              <a:t>from</a:t>
            </a:r>
            <a:r>
              <a:rPr lang="nl-NL" dirty="0">
                <a:solidFill>
                  <a:schemeClr val="accent4"/>
                </a:solidFill>
              </a:rPr>
              <a:t> </a:t>
            </a:r>
            <a:r>
              <a:rPr lang="nl-NL" dirty="0" err="1">
                <a:solidFill>
                  <a:schemeClr val="accent4"/>
                </a:solidFill>
              </a:rPr>
              <a:t>the</a:t>
            </a:r>
            <a:r>
              <a:rPr lang="nl-NL" dirty="0">
                <a:solidFill>
                  <a:schemeClr val="accent4"/>
                </a:solidFill>
              </a:rPr>
              <a:t> </a:t>
            </a:r>
            <a:r>
              <a:rPr lang="nl-NL" dirty="0" err="1">
                <a:solidFill>
                  <a:schemeClr val="accent4"/>
                </a:solidFill>
              </a:rPr>
              <a:t>audience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89BEAC-4B8D-43CB-9FB6-29F89A73D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85" y="1144204"/>
            <a:ext cx="8563241" cy="3055382"/>
          </a:xfrm>
        </p:spPr>
        <p:txBody>
          <a:bodyPr/>
          <a:lstStyle/>
          <a:p>
            <a:r>
              <a:rPr lang="en-US" dirty="0"/>
              <a:t>What is the impact of the 1 July 2021 VAT changes for ecommerce? </a:t>
            </a:r>
            <a:r>
              <a:rPr lang="en-US" b="1" dirty="0"/>
              <a:t>Mainly relevant for UK platform companies and B2C </a:t>
            </a:r>
            <a:r>
              <a:rPr lang="en-US" b="1" dirty="0" err="1"/>
              <a:t>ecom</a:t>
            </a:r>
            <a:r>
              <a:rPr lang="en-US" b="1" dirty="0"/>
              <a:t>.</a:t>
            </a:r>
          </a:p>
          <a:p>
            <a:endParaRPr lang="en-US" dirty="0"/>
          </a:p>
          <a:p>
            <a:r>
              <a:rPr lang="en-US" dirty="0"/>
              <a:t>Can we claim back import VAT centrally? </a:t>
            </a:r>
            <a:r>
              <a:rPr lang="en-US" b="1" dirty="0"/>
              <a:t>Yes, when goods are imported in the Netherlands and it is possible to defer ‘payment’ to the VAT return.</a:t>
            </a:r>
          </a:p>
          <a:p>
            <a:endParaRPr lang="en-US" dirty="0"/>
          </a:p>
          <a:p>
            <a:r>
              <a:rPr lang="en-US" dirty="0"/>
              <a:t>Does registering in the Netherlands give automatic access to the EU27 as a whole? </a:t>
            </a:r>
            <a:r>
              <a:rPr lang="en-US" b="1" dirty="0"/>
              <a:t>Depends on what activity you want to carry out, but in general routing physical supply chains through the Netherlands accompanied by the appropriate registrations is best practice.</a:t>
            </a:r>
          </a:p>
          <a:p>
            <a:endParaRPr lang="en-US" dirty="0"/>
          </a:p>
          <a:p>
            <a:r>
              <a:rPr lang="en-US" dirty="0"/>
              <a:t>What is the process for fiscal representation? </a:t>
            </a:r>
            <a:r>
              <a:rPr lang="en-US" b="1" dirty="0"/>
              <a:t>Appointing a fiscal rep allows non-established traders to benefit from the import VAT deferment. </a:t>
            </a:r>
            <a:r>
              <a:rPr lang="en-US" dirty="0"/>
              <a:t>Do you need a legal entity and operations on the ground and how does this impact the corporate/sales tax position?</a:t>
            </a:r>
            <a:r>
              <a:rPr lang="en-US" b="1" dirty="0"/>
              <a:t> No, no legal entity needed, only a fiscal rep (either limited or general) gives you access to the import VAT deferment and a customs representative should obviously also be appointed.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you claim back VAT in all countries if EU entity is only in one country? </a:t>
            </a:r>
            <a:r>
              <a:rPr lang="en-US" b="1" dirty="0"/>
              <a:t>Yes, there is a central portal mechanism.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B4BC530-0093-48C9-91FF-E4B4F706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4296" y="6355080"/>
            <a:ext cx="1764792" cy="137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lang="en-US" sz="7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June 2021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8C30F38-A2FA-4008-9869-33F34B6F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912" y="6355080"/>
            <a:ext cx="5473701" cy="137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lang="en-US"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Brexit &amp; Trade in Goods</a:t>
            </a:r>
          </a:p>
        </p:txBody>
      </p:sp>
    </p:spTree>
    <p:extLst>
      <p:ext uri="{BB962C8B-B14F-4D97-AF65-F5344CB8AC3E}">
        <p14:creationId xmlns:p14="http://schemas.microsoft.com/office/powerpoint/2010/main" val="2856610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62,7,Goods and Brexit: any reason for panic?"/>
</p:tagLst>
</file>

<file path=ppt/theme/theme1.xml><?xml version="1.0" encoding="utf-8"?>
<a:theme xmlns:a="http://schemas.openxmlformats.org/drawingml/2006/main" name="PwC">
  <a:themeElements>
    <a:clrScheme name="PwC Colors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93954"/>
      </a:accent5>
      <a:accent6>
        <a:srgbClr val="464646"/>
      </a:accent6>
      <a:hlink>
        <a:srgbClr val="D04A02"/>
      </a:hlink>
      <a:folHlink>
        <a:srgbClr val="D939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703</Words>
  <Application>Microsoft Office PowerPoint</Application>
  <PresentationFormat>On-screen Show (16:9)</PresentationFormat>
  <Paragraphs>105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Georgia</vt:lpstr>
      <vt:lpstr>PwC</vt:lpstr>
      <vt:lpstr>The post Brexit world</vt:lpstr>
      <vt:lpstr>Where did we end up?</vt:lpstr>
      <vt:lpstr>Brexit - where are we now?</vt:lpstr>
      <vt:lpstr>Trade and Cooperation Agreement timeline TCA = Trade and Cooperation Agreement</vt:lpstr>
      <vt:lpstr>Trade in Goods – main attention points</vt:lpstr>
      <vt:lpstr>Trade in Goods – sample of questions from the audience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post Brexit world</dc:title>
  <dc:creator>Thoen, Jan-Willem</dc:creator>
  <cp:lastModifiedBy>Marjorie Brusse-Rademaker (NL)</cp:lastModifiedBy>
  <cp:revision>8</cp:revision>
  <dcterms:modified xsi:type="dcterms:W3CDTF">2021-06-02T10:34:16Z</dcterms:modified>
</cp:coreProperties>
</file>